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9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FAB5-D24D-43B3-B651-44041435442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A296-2315-432F-98EB-1D2D924AC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99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FAB5-D24D-43B3-B651-44041435442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A296-2315-432F-98EB-1D2D924AC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12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FAB5-D24D-43B3-B651-44041435442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A296-2315-432F-98EB-1D2D924AC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61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FAB5-D24D-43B3-B651-44041435442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A296-2315-432F-98EB-1D2D924AC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5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FAB5-D24D-43B3-B651-44041435442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A296-2315-432F-98EB-1D2D924AC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60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FAB5-D24D-43B3-B651-44041435442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A296-2315-432F-98EB-1D2D924AC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19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FAB5-D24D-43B3-B651-44041435442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A296-2315-432F-98EB-1D2D924AC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2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FAB5-D24D-43B3-B651-44041435442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A296-2315-432F-98EB-1D2D924AC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33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FAB5-D24D-43B3-B651-44041435442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A296-2315-432F-98EB-1D2D924AC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9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FAB5-D24D-43B3-B651-44041435442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A296-2315-432F-98EB-1D2D924AC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91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FAB5-D24D-43B3-B651-44041435442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A296-2315-432F-98EB-1D2D924AC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86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EFAB5-D24D-43B3-B651-44041435442E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DA296-2315-432F-98EB-1D2D924AC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75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5.jp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70432" y="2287755"/>
            <a:ext cx="96316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Ровно сто лет назад – в мартовские дни 1917 года – Российская империя перестала существовать. Это был не выстрел «Авроры» в октябре 1917-го года, а отречение царя разделило историю страны на «до» и «после»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26317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Нож в спину императора</a:t>
            </a:r>
            <a:endParaRPr lang="ru-RU" sz="7200" b="1" dirty="0">
              <a:latin typeface="Monotype Corsiva" panose="03010101010201010101" pitchFamily="66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57344" y="5607563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Луганск, 2017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5217" y="568623"/>
            <a:ext cx="770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Колледж ЛНУ имени Тараса 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Шевченко</a:t>
            </a:r>
            <a:endParaRPr lang="ru-RU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06854" y="4004636"/>
            <a:ext cx="35052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Monotype Corsiva" pitchFamily="66" charset="0"/>
                <a:cs typeface="Arial" pitchFamily="34" charset="0"/>
              </a:rPr>
              <a:t>            </a:t>
            </a:r>
            <a:r>
              <a:rPr lang="ru-RU" sz="2800" b="1" dirty="0" smtClean="0">
                <a:latin typeface="Monotype Corsiva" pitchFamily="66" charset="0"/>
                <a:cs typeface="Arial" pitchFamily="34" charset="0"/>
              </a:rPr>
              <a:t>Выполнил</a:t>
            </a:r>
            <a:r>
              <a:rPr lang="ru-RU" sz="2800" dirty="0" smtClean="0">
                <a:latin typeface="Monotype Corsiva" pitchFamily="66" charset="0"/>
                <a:cs typeface="Arial" pitchFamily="34" charset="0"/>
              </a:rPr>
              <a:t> </a:t>
            </a:r>
            <a:r>
              <a:rPr lang="ru-RU" sz="2800" dirty="0">
                <a:latin typeface="Monotype Corsiva" pitchFamily="66" charset="0"/>
                <a:cs typeface="Arial" pitchFamily="34" charset="0"/>
              </a:rPr>
              <a:t>преподаватель истории Гонтарь С.Н.</a:t>
            </a:r>
          </a:p>
        </p:txBody>
      </p:sp>
    </p:spTree>
    <p:extLst>
      <p:ext uri="{BB962C8B-B14F-4D97-AF65-F5344CB8AC3E}">
        <p14:creationId xmlns:p14="http://schemas.microsoft.com/office/powerpoint/2010/main" val="1923617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47730" y="888642"/>
            <a:ext cx="953036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Monotype Corsiva" panose="03010101010201010101" pitchFamily="66" charset="0"/>
              </a:rPr>
              <a:t>Во-вторых, безвестный депутат-комиссар Временного правительства, телеграфист по фамилии </a:t>
            </a:r>
            <a:r>
              <a:rPr lang="ru-RU" sz="2800" dirty="0" smtClean="0">
                <a:latin typeface="Monotype Corsiva" panose="03010101010201010101" pitchFamily="66" charset="0"/>
              </a:rPr>
              <a:t>Бубликов, - как пишут историки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«…распространил ложную информацию о том, что железнодорожный путь возле Луги перерезан революционными войсками и что путь на Петроград отрезан, тем самым направив царский поезд в псковскую западню»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. </a:t>
            </a:r>
            <a:r>
              <a:rPr lang="ru-RU" sz="2800" dirty="0" smtClean="0">
                <a:latin typeface="Monotype Corsiva" panose="03010101010201010101" pitchFamily="66" charset="0"/>
              </a:rPr>
              <a:t>А когда Бубликов получил звонок от генерала Алексеева, отправлена ли уже в столицу телеграмма об отречении царя, тот нагло соврал и ответил: да, документ отправлен в Госдуму! Все! Мелкая сошка встала а пути 300-летней династии Романовых и мелкой ложью одержала победу. 	Царь махнул рукой и сдался окончательно. </a:t>
            </a:r>
          </a:p>
          <a:p>
            <a:pPr algn="just"/>
            <a:r>
              <a:rPr lang="ru-RU" sz="2800" dirty="0">
                <a:latin typeface="Monotype Corsiva" panose="03010101010201010101" pitchFamily="66" charset="0"/>
              </a:rPr>
              <a:t>	</a:t>
            </a:r>
            <a:r>
              <a:rPr lang="ru-RU" sz="2800" dirty="0" smtClean="0">
                <a:latin typeface="Monotype Corsiva" panose="03010101010201010101" pitchFamily="66" charset="0"/>
              </a:rPr>
              <a:t>Так 100 лет назад рухнула монархия в России, которой воткнули нож в спину…</a:t>
            </a:r>
            <a:endParaRPr lang="ru-RU" sz="2800" dirty="0">
              <a:latin typeface="Monotype Corsiva" panose="03010101010201010101" pitchFamily="66" charset="0"/>
            </a:endParaRPr>
          </a:p>
          <a:p>
            <a:pPr algn="just"/>
            <a:endParaRPr lang="ru-RU" sz="2800" dirty="0">
              <a:latin typeface="Monotype Corsiva" panose="03010101010201010101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096" y="1442434"/>
            <a:ext cx="2183887" cy="269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23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34850" y="888642"/>
            <a:ext cx="116167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Чем закончили заговорщики</a:t>
            </a:r>
            <a:r>
              <a:rPr lang="ru-RU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ru-RU" sz="2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ru-RU" sz="2800" b="1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А.А. Бубликов </a:t>
            </a:r>
            <a:r>
              <a:rPr lang="ru-RU" sz="2400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в сентябре 1917 г. выехал во Францию, «ушел в частные </a:t>
            </a:r>
            <a:r>
              <a:rPr lang="ru-RU" sz="2400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				дела</a:t>
            </a:r>
            <a:r>
              <a:rPr lang="ru-RU" sz="2400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». </a:t>
            </a:r>
            <a:r>
              <a:rPr lang="ru-RU" sz="2400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	Скончался </a:t>
            </a:r>
            <a:r>
              <a:rPr lang="ru-RU" sz="2400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в 1941 г в Нью-Йорке.</a:t>
            </a:r>
          </a:p>
          <a:p>
            <a:pPr algn="just"/>
            <a:r>
              <a:rPr lang="ru-RU" sz="2800" b="1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endParaRPr lang="ru-RU" sz="2800" b="1" dirty="0" smtClean="0">
              <a:latin typeface="Monotype Corsiva" panose="03010101010201010101" pitchFamily="66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			Н.В. Рузский </a:t>
            </a:r>
            <a:r>
              <a:rPr lang="ru-RU" sz="2400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после февральской революции разругался с 				военным министром Гучковым и генералом Алексеевым был 					заколот кинжалом на кладбище в Пятигорске в 1918.</a:t>
            </a:r>
          </a:p>
          <a:p>
            <a:pPr algn="just"/>
            <a:endParaRPr lang="ru-RU" sz="2800" dirty="0" smtClean="0">
              <a:latin typeface="Monotype Corsiva" panose="03010101010201010101" pitchFamily="66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ru-RU" sz="2800" b="1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М.В</a:t>
            </a:r>
            <a:r>
              <a:rPr lang="ru-RU" sz="2800" b="1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. Алексеев </a:t>
            </a:r>
            <a:r>
              <a:rPr lang="ru-RU" sz="2400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устыдился своего предательства и стал выступать за </a:t>
            </a:r>
            <a:r>
              <a:rPr lang="ru-RU" sz="2400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				установления </a:t>
            </a:r>
            <a:r>
              <a:rPr lang="ru-RU" sz="2400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монархии, организовал Белое движение на Дону. </a:t>
            </a:r>
            <a:endParaRPr lang="ru-RU" sz="2400" dirty="0" smtClean="0">
              <a:latin typeface="Monotype Corsiva" panose="03010101010201010101" pitchFamily="66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ru-RU" sz="2400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	Умер </a:t>
            </a:r>
            <a:r>
              <a:rPr lang="ru-RU" sz="2400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в октябре </a:t>
            </a:r>
            <a:r>
              <a:rPr lang="ru-RU" sz="2400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1918 </a:t>
            </a:r>
            <a:r>
              <a:rPr lang="ru-RU" sz="2400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г. От воспаления легких в Екатеринодаре</a:t>
            </a:r>
            <a:r>
              <a:rPr lang="ru-RU" sz="2400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400" dirty="0">
              <a:latin typeface="Monotype Corsiva" panose="03010101010201010101" pitchFamily="66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ru-RU" sz="2800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ru-RU" sz="2800" b="1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М.В</a:t>
            </a:r>
            <a:r>
              <a:rPr lang="ru-RU" sz="2800" b="1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. Родзянко </a:t>
            </a:r>
            <a:r>
              <a:rPr lang="ru-RU" sz="2400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эмигрировал после октябрьского </a:t>
            </a:r>
            <a:endParaRPr lang="ru-RU" sz="2400" dirty="0" smtClean="0">
              <a:latin typeface="Monotype Corsiva" panose="03010101010201010101" pitchFamily="66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ru-RU" sz="2400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	переворота,  </a:t>
            </a:r>
            <a:r>
              <a:rPr lang="ru-RU" sz="2400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умер в 1924 г. </a:t>
            </a:r>
            <a:r>
              <a:rPr lang="ru-RU" sz="2400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эмигрантом </a:t>
            </a:r>
            <a:r>
              <a:rPr lang="ru-RU" sz="2400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в Сербии.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1" y="2214206"/>
            <a:ext cx="1609860" cy="18494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102" y="888642"/>
            <a:ext cx="1263676" cy="15583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102" y="3550909"/>
            <a:ext cx="1219200" cy="181051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65" y="5389187"/>
            <a:ext cx="1455246" cy="137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9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60608" y="1056068"/>
            <a:ext cx="946597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Крах империи – предательство генералов-масонов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… Тихой зимней ночью конца января 1917 года столица России замерзала без подвоза топлива, тысячи семей легли спать голодными из-за перебоев с продуктами. Зато в особняке военного министра Александра Гучкова собрались и с удовольствием пила роскошные вина группа людей, подъехавшая сюда на шикарных по тем временам авто с личными водителями.</a:t>
            </a:r>
          </a:p>
          <a:p>
            <a:pPr algn="just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	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Это была подготовка второй части Великого заговора против России, первая часть которого – убийство Распутина – была осуществлена каких-то шесть недель назад.</a:t>
            </a:r>
          </a:p>
          <a:p>
            <a:pPr algn="just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	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Теперь предстояло договориться о главной жертве – Императоре Всероссийском Николае Втором.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Monotype Corsiva" panose="03010101010201010101" pitchFamily="66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80" y="2210272"/>
            <a:ext cx="1969008" cy="279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6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60608" y="1043189"/>
            <a:ext cx="936294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	Убивать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или пощадить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? Как удобнее заманить в капкан, что бы не спугнуть добычу?</a:t>
            </a:r>
          </a:p>
          <a:p>
            <a:pPr algn="just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Для Распутина была придумана «сладкая ловушка» в виде первой красавицы России, но царь был однолюб и любил только царицу.</a:t>
            </a:r>
          </a:p>
          <a:p>
            <a:pPr algn="just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	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- Главное – выманить его из столицы. Вы скажете: без вас, Государь Главнокомандующий, армия пропадет. Он купится на лесть и поедет в Ставку. Мы устроим потихоньку транспортный коллапс, лютый мороз нам помогает… Топлива нет, еды… Скоро голод начнется… тут же в Питере организуем лихую бучу, царя отрежем по железной дороге и не дадим вернуться… Голубчик окажется в наших руках,»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- нервно и злобно потирая руки говорил председатель Государственной Думы Михаил Родзянко…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Monotype Corsiva" panose="03010101010201010101" pitchFamily="66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549" y="2926556"/>
            <a:ext cx="191452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84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360608" y="1043189"/>
            <a:ext cx="947885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Monotype Corsiva" panose="03010101010201010101" pitchFamily="66" charset="0"/>
              </a:rPr>
              <a:t>	Как бы фантастически нагло и подло ни выглядело все это, но план – сработал! Рухнула царская Россия, а густая кровь братоубийства десятилетиями текла ревой по остаткам великой империи.</a:t>
            </a:r>
          </a:p>
          <a:p>
            <a:pPr algn="just"/>
            <a:r>
              <a:rPr lang="ru-RU" sz="2800" dirty="0">
                <a:latin typeface="Monotype Corsiva" panose="03010101010201010101" pitchFamily="66" charset="0"/>
              </a:rPr>
              <a:t>	</a:t>
            </a:r>
            <a:r>
              <a:rPr lang="ru-RU" sz="2800" dirty="0" smtClean="0">
                <a:latin typeface="Monotype Corsiva" panose="03010101010201010101" pitchFamily="66" charset="0"/>
              </a:rPr>
              <a:t>Основой предательства был бескровный военный переворот, который организовали среди прочих командующий фронтами Первой мировой войны, верхушка армии и флота. Вдохновители-исполнители заговора – военный министр Российской империи А.И. Гучков и начальник штаба российской армии генерал М.В. Алексеев. Решающие фигуры в войну!</a:t>
            </a:r>
            <a:r>
              <a:rPr lang="ru-RU" sz="2800" dirty="0">
                <a:latin typeface="Monotype Corsiva" panose="03010101010201010101" pitchFamily="66" charset="0"/>
              </a:rPr>
              <a:t> </a:t>
            </a:r>
            <a:endParaRPr lang="ru-RU" sz="2800" dirty="0" smtClean="0">
              <a:latin typeface="Monotype Corsiva" panose="03010101010201010101" pitchFamily="66" charset="0"/>
            </a:endParaRPr>
          </a:p>
          <a:p>
            <a:pPr algn="just"/>
            <a:r>
              <a:rPr lang="ru-RU" sz="2800" dirty="0">
                <a:latin typeface="Monotype Corsiva" panose="03010101010201010101" pitchFamily="66" charset="0"/>
              </a:rPr>
              <a:t>	</a:t>
            </a:r>
            <a:r>
              <a:rPr lang="ru-RU" sz="2800" dirty="0" smtClean="0">
                <a:latin typeface="Monotype Corsiva" panose="03010101010201010101" pitchFamily="66" charset="0"/>
              </a:rPr>
              <a:t>Они </a:t>
            </a:r>
            <a:r>
              <a:rPr lang="ru-RU" sz="2800" dirty="0">
                <a:latin typeface="Monotype Corsiva" panose="03010101010201010101" pitchFamily="66" charset="0"/>
              </a:rPr>
              <a:t>не были революционерами, скорее – масонами, как, например, начальник Главного артиллерийского управления генерал А.А. Маниковский. </a:t>
            </a:r>
            <a:endParaRPr lang="ru-RU" sz="2800" dirty="0" smtClean="0">
              <a:latin typeface="Monotype Corsiva" panose="03010101010201010101" pitchFamily="66" charset="0"/>
            </a:endParaRPr>
          </a:p>
          <a:p>
            <a:pPr algn="just"/>
            <a:r>
              <a:rPr lang="ru-RU" sz="2800" dirty="0">
                <a:latin typeface="Monotype Corsiva" panose="03010101010201010101" pitchFamily="66" charset="0"/>
              </a:rPr>
              <a:t>	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777" y="2055812"/>
            <a:ext cx="1279650" cy="191873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777" y="4105566"/>
            <a:ext cx="1313645" cy="17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4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47730" y="1017431"/>
            <a:ext cx="954324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Monotype Corsiva" panose="03010101010201010101" pitchFamily="66" charset="0"/>
              </a:rPr>
              <a:t>	</a:t>
            </a:r>
            <a:r>
              <a:rPr lang="ru-RU" sz="2700" dirty="0" smtClean="0">
                <a:latin typeface="Monotype Corsiva" panose="03010101010201010101" pitchFamily="66" charset="0"/>
              </a:rPr>
              <a:t>Известно</a:t>
            </a:r>
            <a:r>
              <a:rPr lang="ru-RU" sz="2700" dirty="0">
                <a:latin typeface="Monotype Corsiva" panose="03010101010201010101" pitchFamily="66" charset="0"/>
              </a:rPr>
              <a:t>, что 2 марта 1917 начальник штаба Ставки генерал-адъютант М.В. Алексеев разослал командующим армиями и флотами империи телеграмму. В ней ставился немыслимый  в разгар жуткой военной мировой бойни вопрос об уходе, отречении царя – Главнокомандующего армией. </a:t>
            </a:r>
            <a:endParaRPr lang="ru-RU" sz="2700" dirty="0" smtClean="0">
              <a:latin typeface="Monotype Corsiva" panose="03010101010201010101" pitchFamily="66" charset="0"/>
            </a:endParaRPr>
          </a:p>
          <a:p>
            <a:pPr algn="just"/>
            <a:r>
              <a:rPr lang="ru-RU" sz="2700" dirty="0">
                <a:latin typeface="Monotype Corsiva" panose="03010101010201010101" pitchFamily="66" charset="0"/>
              </a:rPr>
              <a:t>	</a:t>
            </a:r>
            <a:r>
              <a:rPr lang="ru-RU" sz="2700" dirty="0" smtClean="0">
                <a:latin typeface="Monotype Corsiva" panose="03010101010201010101" pitchFamily="66" charset="0"/>
              </a:rPr>
              <a:t>Из </a:t>
            </a:r>
            <a:r>
              <a:rPr lang="ru-RU" sz="2700" dirty="0">
                <a:latin typeface="Monotype Corsiva" panose="03010101010201010101" pitchFamily="66" charset="0"/>
              </a:rPr>
              <a:t>командиров флотов против высказался только адмирал Колчак, из сухопутных – генерал Келлер. Остальные – явные участники заговора – сообщили, что  они считают отречение необходимым. Так царя поставили перед фактом: откажетесь оставить трон – взбунтовавшиеся генералы-масоны двинут озлобленную российскую армию против </a:t>
            </a:r>
            <a:r>
              <a:rPr lang="ru-RU" sz="2700" dirty="0" smtClean="0">
                <a:latin typeface="Monotype Corsiva" panose="03010101010201010101" pitchFamily="66" charset="0"/>
              </a:rPr>
              <a:t>вас. Да еще царская семья была в заложниках в восставшей столице – Николай опрометчиво покинул Царское Село и отбыл в могилевскую Ставку.</a:t>
            </a:r>
            <a:endParaRPr lang="ru-RU" sz="2700" dirty="0">
              <a:latin typeface="Monotype Corsiva" panose="03010101010201010101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975" y="3772031"/>
            <a:ext cx="1328642" cy="18780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433" y="1948198"/>
            <a:ext cx="1350184" cy="163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87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60608" y="901521"/>
            <a:ext cx="953036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Monotype Corsiva" panose="03010101010201010101" pitchFamily="66" charset="0"/>
              </a:rPr>
              <a:t>	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«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Государь чувствовал, что может доверять лишь немногим из своего окружения»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, </a:t>
            </a:r>
            <a:r>
              <a:rPr lang="ru-RU" sz="2800" dirty="0" smtClean="0">
                <a:latin typeface="Monotype Corsiva" panose="03010101010201010101" pitchFamily="66" charset="0"/>
              </a:rPr>
              <a:t>– писал великий князь Кирилл Владимирович. 	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«По существу, доверять царь мог только самому верному и бескорыстному человеку – императрице Александре Федоровне»</a:t>
            </a:r>
            <a:r>
              <a:rPr lang="ru-RU" sz="2800" dirty="0" smtClean="0">
                <a:latin typeface="Monotype Corsiva" panose="03010101010201010101" pitchFamily="66" charset="0"/>
              </a:rPr>
              <a:t>, - говорят сегодня историки. И вот именно от самых доверенных людей император  и уехал, чтобы полностью попасть в руки могущественных заговорщиков, которым сам  же дал критически важную для переворота власть над страной и армией.</a:t>
            </a:r>
          </a:p>
          <a:p>
            <a:endParaRPr lang="ru-RU" sz="2400" b="1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БУНТЫ </a:t>
            </a:r>
            <a:r>
              <a:rPr lang="ru-RU" sz="2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БЫЛИ ТАТЕЛЬНО </a:t>
            </a:r>
            <a:r>
              <a:rPr lang="ru-RU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СПЛАНИРОВАНЫ</a:t>
            </a:r>
          </a:p>
          <a:p>
            <a:r>
              <a:rPr lang="ru-RU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«В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Туле забастовка рабочих на оружейном заводе. Что бы купить что-нибудь – стоят в хвостах; а опаздывать на работу – штрафуют: где же справедливость?»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2800" dirty="0" smtClean="0">
                <a:latin typeface="Monotype Corsiva" panose="03010101010201010101" pitchFamily="66" charset="0"/>
              </a:rPr>
              <a:t>- писала Софья Толстая.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975" y="1261992"/>
            <a:ext cx="2081570" cy="266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71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34851" y="850006"/>
            <a:ext cx="95432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anose="03010101010201010101" pitchFamily="66" charset="0"/>
              </a:rPr>
              <a:t>	</a:t>
            </a:r>
            <a:r>
              <a:rPr lang="ru-RU" sz="2800" dirty="0">
                <a:latin typeface="Monotype Corsiva" panose="03010101010201010101" pitchFamily="66" charset="0"/>
              </a:rPr>
              <a:t>	</a:t>
            </a:r>
            <a:r>
              <a:rPr lang="ru-RU" sz="2800" dirty="0" smtClean="0">
                <a:latin typeface="Monotype Corsiva" panose="03010101010201010101" pitchFamily="66" charset="0"/>
              </a:rPr>
              <a:t>Внезапно забастовал крупнейший Путиловский завод, потом другие предприятия. Женщины, которым нечем было кормить детей, вышли на улицы. </a:t>
            </a:r>
          </a:p>
          <a:p>
            <a:pPr algn="just"/>
            <a:r>
              <a:rPr lang="ru-RU" sz="2800" dirty="0" smtClean="0">
                <a:latin typeface="Monotype Corsiva" panose="03010101010201010101" pitchFamily="66" charset="0"/>
              </a:rPr>
              <a:t>	Бунт ширился, рос в Москве и Питере, и сегодня уже ясно, что восстание масс было направлено умелой рукой депутатов и генералов-заговорщиков, которые хотели вынудить царя Николая совершить паническую глупость. Царь ее и сделал. Помучился мыслями, узнал о предательстве военных, попытался прорваться в Царское Село родным, но его не пропустили восставшие работяги, будто какого воришку. И, Николай </a:t>
            </a:r>
            <a:r>
              <a:rPr lang="en-US" sz="2800" dirty="0" smtClean="0">
                <a:latin typeface="Monotype Corsiva" panose="03010101010201010101" pitchFamily="66" charset="0"/>
              </a:rPr>
              <a:t>II</a:t>
            </a:r>
            <a:r>
              <a:rPr lang="ru-RU" sz="2800" dirty="0" smtClean="0">
                <a:latin typeface="Monotype Corsiva" panose="03010101010201010101" pitchFamily="66" charset="0"/>
              </a:rPr>
              <a:t>, отчаявшись, дал прибывшим к нему важным столичным чинам бумагу о своем отречении в пользу брата Михаила.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001" y="1299180"/>
            <a:ext cx="1751695" cy="248302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096" y="3899846"/>
            <a:ext cx="17526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26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47730" y="978794"/>
            <a:ext cx="94788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Отречения </a:t>
            </a:r>
            <a:r>
              <a:rPr lang="ru-RU" sz="2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… не было</a:t>
            </a:r>
            <a:r>
              <a:rPr lang="ru-RU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!</a:t>
            </a:r>
          </a:p>
          <a:p>
            <a:pPr algn="just"/>
            <a:r>
              <a:rPr lang="ru-RU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ru-RU" sz="2800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17 февраля 1917 г. Великий князь Александр Михайлович писал императору Николаю</a:t>
            </a:r>
            <a:r>
              <a:rPr lang="en-US" sz="2800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 II</a:t>
            </a:r>
            <a:r>
              <a:rPr lang="ru-RU" sz="2800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из Киева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«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Дорогой Ники, мы переживаем самый опасный момент в истории России… какие силы внутри страны ведут тебя и, следовательно, Россию к неминуемой гибели. Правительство есть сегодня тот орган, который подготовляет революцию, народ ее не хочет, но правительство употребляет все возможные меры, что бы сделать как можно больше недовольных, и вполне в этом успевает. Мы присутствуем при небывалом зрелище революции сверху, а не с низу…»</a:t>
            </a:r>
          </a:p>
          <a:p>
            <a:pPr algn="just"/>
            <a:r>
              <a:rPr lang="ru-RU" sz="2800" dirty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	Н</a:t>
            </a:r>
            <a:r>
              <a:rPr lang="ru-RU" sz="2800" dirty="0" smtClean="0">
                <a:latin typeface="Monotype Corsiva" panose="03010101010201010101" pitchFamily="66" charset="0"/>
                <a:ea typeface="Tahoma" panose="020B0604030504040204" pitchFamily="34" charset="0"/>
                <a:cs typeface="Arial" panose="020B0604020202020204" pitchFamily="34" charset="0"/>
              </a:rPr>
              <a:t>о царь до самого трагического конца не мог поверить, что дела обстоят так плохо. Он не мог поверить даже… в свое отречение.</a:t>
            </a:r>
            <a:endParaRPr lang="ru-RU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541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34851" y="940158"/>
            <a:ext cx="954324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Monotype Corsiva" panose="03010101010201010101" pitchFamily="66" charset="0"/>
              </a:rPr>
              <a:t>	</a:t>
            </a:r>
            <a:r>
              <a:rPr lang="ru-RU" sz="2800" dirty="0">
                <a:latin typeface="Monotype Corsiva" panose="03010101010201010101" pitchFamily="66" charset="0"/>
              </a:rPr>
              <a:t>	</a:t>
            </a:r>
            <a:r>
              <a:rPr lang="ru-RU" sz="2800" dirty="0" smtClean="0">
                <a:latin typeface="Monotype Corsiva" panose="03010101010201010101" pitchFamily="66" charset="0"/>
              </a:rPr>
              <a:t>Потому, передав заговорщикам подписанную карандашиком бумагу об уходе с престола, он походил-подумал по перрону станции </a:t>
            </a:r>
            <a:r>
              <a:rPr lang="ru-RU" sz="2800" dirty="0">
                <a:latin typeface="Monotype Corsiva" panose="03010101010201010101" pitchFamily="66" charset="0"/>
              </a:rPr>
              <a:t>с</a:t>
            </a:r>
            <a:r>
              <a:rPr lang="ru-RU" sz="2800" dirty="0" smtClean="0">
                <a:latin typeface="Monotype Corsiva" panose="03010101010201010101" pitchFamily="66" charset="0"/>
              </a:rPr>
              <a:t> символическим названием Дно, позвал к себе одного из главных заговорщиков генерала Алексеева и велел ему… отозвать Акт об отречении!</a:t>
            </a:r>
          </a:p>
          <a:p>
            <a:pPr algn="just"/>
            <a:r>
              <a:rPr lang="ru-RU" sz="2800" dirty="0">
                <a:latin typeface="Monotype Corsiva" panose="03010101010201010101" pitchFamily="66" charset="0"/>
              </a:rPr>
              <a:t>	</a:t>
            </a:r>
            <a:r>
              <a:rPr lang="ru-RU" sz="2800" dirty="0" smtClean="0">
                <a:latin typeface="Monotype Corsiva" panose="03010101010201010101" pitchFamily="66" charset="0"/>
              </a:rPr>
              <a:t>Передумал бросать Россию на произвол судьбы, попытался повернуть колесо истории вспять. Но здесь «рок» или «судьба», сыграли с властителем злую шутку. </a:t>
            </a:r>
          </a:p>
          <a:p>
            <a:pPr algn="just"/>
            <a:r>
              <a:rPr lang="ru-RU" sz="2800" dirty="0" smtClean="0">
                <a:latin typeface="Monotype Corsiva" panose="03010101010201010101" pitchFamily="66" charset="0"/>
              </a:rPr>
              <a:t>Во-первых, предатель-генерал Разумовский сумел тайно отозвать телеграмму царя, повелевавшего некоторым войсковым частям подавить бунт в столице. Войска повернули назад от Петрограда.</a:t>
            </a:r>
          </a:p>
          <a:p>
            <a:pPr algn="just"/>
            <a:r>
              <a:rPr lang="ru-RU" sz="2800" dirty="0" smtClean="0">
                <a:latin typeface="Monotype Corsiva" panose="03010101010201010101" pitchFamily="66" charset="0"/>
              </a:rPr>
              <a:t>Во-вторых, безвестный депутат-комиссар Временного правительства, телеграфист по фамилии Бубликов.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096" y="1555940"/>
            <a:ext cx="2197323" cy="40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9060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170</Words>
  <Application>Microsoft Office PowerPoint</Application>
  <PresentationFormat>Широкоэкранный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Monotype Corsiva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Гонтарь</dc:creator>
  <cp:lastModifiedBy>Наталья Крылова</cp:lastModifiedBy>
  <cp:revision>35</cp:revision>
  <dcterms:created xsi:type="dcterms:W3CDTF">2017-05-30T09:01:25Z</dcterms:created>
  <dcterms:modified xsi:type="dcterms:W3CDTF">2017-06-01T11:52:00Z</dcterms:modified>
</cp:coreProperties>
</file>