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zam-uvr2</cp:lastModifiedBy>
  <cp:revision>1</cp:revision>
  <dcterms:modified xsi:type="dcterms:W3CDTF">2017-10-26T11:14:30Z</dcterms:modified>
</cp:coreProperties>
</file>