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19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5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7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4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8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9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5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8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3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03A198-6E6C-4419-A76D-4BEE2029D07C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BE7189B-47C7-470A-AFE3-F914DE929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urok.1sept.ru/&#1089;&#1090;&#1072;&#1090;&#1100;&#1080;/61380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Зрительный диктант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Антонимы</a:t>
            </a:r>
          </a:p>
          <a:p>
            <a:r>
              <a:rPr lang="ru-RU" dirty="0">
                <a:solidFill>
                  <a:schemeClr val="tx1"/>
                </a:solidFill>
              </a:rPr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34523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7464" y="769434"/>
            <a:ext cx="55533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Вспомним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Правила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Загадка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Проверяем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Оцени работу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Ресурсы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Информация об авторе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56" y="4308864"/>
            <a:ext cx="2392275" cy="23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ВЫПОЛНЕНИЯ ДИКТАНТА: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774899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 слайде будет дан</a:t>
            </a:r>
            <a:r>
              <a:rPr lang="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загадка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 е</a:t>
            </a:r>
            <a:r>
              <a:rPr lang="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читаете и запоминаете в течении </a:t>
            </a:r>
            <a:r>
              <a:rPr lang="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30-ти секунд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После этого вы записываете выученный текст в тетради.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Если какое-то слово забыли, то оставьте место и продолжайте писать дальше.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Отгадайте загадку и запишите ответ.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1" y="6089867"/>
            <a:ext cx="1193217" cy="7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ВСПОМНИМ!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540723"/>
            <a:ext cx="7315200" cy="2180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Антонимы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слова с противоположным значением.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грустный - веселый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39" y="3374571"/>
            <a:ext cx="2590799" cy="2590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24" y="3374571"/>
            <a:ext cx="2707888" cy="270788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1" y="6089867"/>
            <a:ext cx="1193217" cy="7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48203" cy="460118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ЗАПОМИНАЕМ ЗАГАДКУ!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снег бела,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сажа черна,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Вертлява, как бес,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Повертелась да в лес.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4" y="278781"/>
            <a:ext cx="2441244" cy="362202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1" y="6089867"/>
            <a:ext cx="1193217" cy="7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3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ПРОВЕРЯЕМ!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3513" y="707072"/>
            <a:ext cx="4248819" cy="4234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снег бела,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сажа черна,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Вертлява, как бес,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Повертелась да в лес.</a:t>
            </a:r>
          </a:p>
          <a:p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ворона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99" y="3424428"/>
            <a:ext cx="3286181" cy="2756409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1" y="6089867"/>
            <a:ext cx="1193217" cy="7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 РАБОТУ!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719142"/>
            <a:ext cx="7315200" cy="3172633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ошибок- «5»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ошибки- «4»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ошибки- «3»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и более ошибок- получи задание!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04" y="3424428"/>
            <a:ext cx="5865542" cy="2873186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1" y="6089867"/>
            <a:ext cx="1193217" cy="7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hlinkClick r:id="rId2"/>
              </a:rPr>
              <a:t>https://urok.1sept.ru/</a:t>
            </a:r>
            <a:r>
              <a:rPr lang="ru-RU" dirty="0">
                <a:solidFill>
                  <a:schemeClr val="tx1"/>
                </a:solidFill>
                <a:hlinkClick r:id="rId2"/>
              </a:rPr>
              <a:t>статьи/613809/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Учебник: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 Русский язык: 5 класс: учебник для общеобразовательных учреждений в 2 ч./А.Д. Шмелев, Э.А. Флоренская, Ф.Е.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Габович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Е.Я. Шмелева/; под. ред. А.Д.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Шмелева.М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Вентана-Граф,2012.</a:t>
            </a:r>
          </a:p>
          <a:p>
            <a:r>
              <a:rPr lang="ru-RU" b="1" dirty="0">
                <a:solidFill>
                  <a:schemeClr val="tx1"/>
                </a:solidFill>
              </a:rPr>
              <a:t>Картинки: </a:t>
            </a:r>
            <a:r>
              <a:rPr lang="en-GB" dirty="0">
                <a:solidFill>
                  <a:schemeClr val="tx1"/>
                </a:solidFill>
              </a:rPr>
              <a:t>https://yandex.ru/search/?text=%D0%B2%D0%BE%D1%80%D0%BE%D0%BD%D0%B0%20%D0%BA%D0%B0%D1%80%D1%82%D0%B8%D0%BD%D0%BA%D0%B0%20%D0%B4%D0%BB%D1%8F%20%D0%B4%D0%B5%D1%82%D0%B5%D0%B9&amp;lr=237&amp;clid=2233626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1" y="6089867"/>
            <a:ext cx="1193217" cy="7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0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Информация об авторе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Леонтьева Арина Евгеньевна</a:t>
            </a:r>
          </a:p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Студентка группы Рла-16-1</a:t>
            </a:r>
          </a:p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курс</a:t>
            </a:r>
          </a:p>
          <a:p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1" y="6089867"/>
            <a:ext cx="1193217" cy="7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327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36</TotalTime>
  <Words>227</Words>
  <Application>Microsoft Office PowerPoint</Application>
  <PresentationFormat>Произвольный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Рамка</vt:lpstr>
      <vt:lpstr>Зрительный диктант</vt:lpstr>
      <vt:lpstr>Содержание</vt:lpstr>
      <vt:lpstr>ПОРЯДОК ВЫПОЛНЕНИЯ ДИКТАНТА:</vt:lpstr>
      <vt:lpstr>ВСПОМНИМ!</vt:lpstr>
      <vt:lpstr>ЗАПОМИНАЕМ ЗАГАДКУ!</vt:lpstr>
      <vt:lpstr>ПРОВЕРЯЕМ!</vt:lpstr>
      <vt:lpstr>ОЦЕНИ РАБОТУ!</vt:lpstr>
      <vt:lpstr>Ресурсы</vt:lpstr>
      <vt:lpstr>Информация об авторе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Зрительный диктант</dc:title>
  <dc:creator>User HDD</dc:creator>
  <cp:lastModifiedBy>михримах султан</cp:lastModifiedBy>
  <cp:revision>9</cp:revision>
  <dcterms:created xsi:type="dcterms:W3CDTF">2019-11-04T08:35:52Z</dcterms:created>
  <dcterms:modified xsi:type="dcterms:W3CDTF">2021-11-15T15:46:10Z</dcterms:modified>
</cp:coreProperties>
</file>