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84" r:id="rId3"/>
    <p:sldId id="282" r:id="rId4"/>
    <p:sldId id="259" r:id="rId5"/>
    <p:sldId id="260" r:id="rId6"/>
    <p:sldId id="280" r:id="rId7"/>
    <p:sldId id="281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21D6628-4592-4F4E-A98F-1BDBB83F6CF4}">
          <p14:sldIdLst>
            <p14:sldId id="257"/>
            <p14:sldId id="284"/>
            <p14:sldId id="282"/>
            <p14:sldId id="259"/>
            <p14:sldId id="260"/>
            <p14:sldId id="280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67F"/>
    <a:srgbClr val="792E61"/>
    <a:srgbClr val="47627F"/>
    <a:srgbClr val="04105A"/>
    <a:srgbClr val="ED613E"/>
    <a:srgbClr val="BF3C48"/>
    <a:srgbClr val="856E45"/>
    <a:srgbClr val="FECB00"/>
    <a:srgbClr val="729F11"/>
    <a:srgbClr val="111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pic>
        <p:nvPicPr>
          <p:cNvPr id="121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0"/>
            <a:ext cx="9143024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60070" y="956246"/>
            <a:ext cx="8001000" cy="2049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 – НРАВСТВЕННОЕ ВОСПИТАНИЕ школьников через преподавание ОДНКНР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7510" y="3847840"/>
            <a:ext cx="588645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Стульнева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Е.А.,учитель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истории МКОУ «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Обильненская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9644"/>
            <a:ext cx="8705088" cy="896209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« Правильное воспитание- это наша счастливая старость, плохое воспитание- это наше будущее 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</a:rPr>
              <a:t>горе,это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 наши слезы, это наша вина перед другими людьми, перед всей страной»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А.С. Макаренко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8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210" y="1414145"/>
            <a:ext cx="788670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ребенка сравнивать с молодым деревцем, то семья – это почва, на которой оно растет, и тот ландшафт который его формирует. Одни растут в ухоженном саду, другие – в оранжерее, третьи – на скудной каменистой почве, четвертые – за высокой стеной, пятые – на семи ветрах. И вырастают деревца, конечно, разные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" y="1162685"/>
            <a:ext cx="78867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Духовность – свойство души, состоящее в преобладании духовных, нравственных и интеллектуальных интересов над материальными.</a:t>
            </a:r>
          </a:p>
          <a:p>
            <a:pPr marL="0" indent="0">
              <a:buNone/>
            </a:pP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210" y="224444"/>
            <a:ext cx="7886700" cy="5415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Основным содержанием духовно- нравственного развития, воспитания, социализации являются базовые национальные ценности: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Патриотизм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Человечество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Семья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Традиционные российские религии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Милосердие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истина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790" y="142006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40575"/>
            <a:ext cx="7125112" cy="541822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Памятка учителям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1.Учитель, ты делаешь великое дело и нельзя его делать с пренебрежением.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2.Помни, учитель не тот, кто наставляет словом, а тот , кто учит делом. Многие учат, но не у всех учатся.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3.Плодотворно то образование, которое не только развивает ум, но и облагораживает сердце.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4. Настоящее учение совершается тогда, когда ученик понимает, для чего он учится.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5. Учитель знает, что ученик глубже своего сознания, проницательней своего мышления, могущественнее своего рассудка, богаче своего разума.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88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051560"/>
            <a:ext cx="7120890" cy="45539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Притча о двух соседях: один человек построил красивый дом, посадил </a:t>
            </a:r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сад,развел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цветы и прекрасно чувствовал себя в своей обители. Рядом жил бедный ленивый человек в покосившемся домике с упавшим забором и завидовал </a:t>
            </a:r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соседу.Пытаясь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вывести его из себя, тот </a:t>
            </a:r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устраива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скандалы и бросал мусор во двор.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Однажды, встав утром и выйдя во двор, увидел ведро с помоями на пороге. Он вылил нечистоты, вычистил до блеска </a:t>
            </a:r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ведро,наложил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него крупных яблок и пошел к завистнику. Тот увидел в окно идущего, обрадовался : « Наконец я его достал,» предвкушая радость ссоры. Сосед поставил яблоки на порог и сказал: « Кто чем богат, тот тем и делится».</a:t>
            </a:r>
            <a:endParaRPr lang="ru-RU" sz="24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4530" y="2011046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366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Courier New</vt:lpstr>
      <vt:lpstr>Times New Roman</vt:lpstr>
      <vt:lpstr>Trebuchet MS</vt:lpstr>
      <vt:lpstr>Verdana</vt:lpstr>
      <vt:lpstr>Wingdings 2</vt:lpstr>
      <vt:lpstr>Spring</vt:lpstr>
      <vt:lpstr>Презентация PowerPoint</vt:lpstr>
      <vt:lpstr>« Правильное воспитание- это наша счастливая старость, плохое воспитание- это наше будущее горе,это наши слезы, это наша вина перед другими людьми, перед всей страной» А.С. Макаренко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 Windows</cp:lastModifiedBy>
  <cp:revision>65</cp:revision>
  <dcterms:created xsi:type="dcterms:W3CDTF">2018-09-04T12:10:47Z</dcterms:created>
  <dcterms:modified xsi:type="dcterms:W3CDTF">2023-11-23T17:20:06Z</dcterms:modified>
</cp:coreProperties>
</file>