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sldIdLst>
    <p:sldId id="256" r:id="rId6"/>
    <p:sldId id="267" r:id="rId7"/>
    <p:sldId id="258" r:id="rId8"/>
    <p:sldId id="276" r:id="rId9"/>
    <p:sldId id="287" r:id="rId10"/>
    <p:sldId id="290" r:id="rId11"/>
    <p:sldId id="301" r:id="rId12"/>
    <p:sldId id="302" r:id="rId13"/>
    <p:sldId id="297" r:id="rId14"/>
    <p:sldId id="303" r:id="rId15"/>
    <p:sldId id="291" r:id="rId16"/>
    <p:sldId id="292" r:id="rId17"/>
    <p:sldId id="293" r:id="rId18"/>
    <p:sldId id="294" r:id="rId19"/>
    <p:sldId id="295" r:id="rId20"/>
    <p:sldId id="296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63" r:id="rId29"/>
    <p:sldId id="299" r:id="rId30"/>
    <p:sldId id="300" r:id="rId31"/>
    <p:sldId id="257" r:id="rId32"/>
    <p:sldId id="304" r:id="rId33"/>
    <p:sldId id="305" r:id="rId34"/>
    <p:sldId id="306" r:id="rId35"/>
    <p:sldId id="307" r:id="rId36"/>
    <p:sldId id="308" r:id="rId37"/>
    <p:sldId id="309" r:id="rId38"/>
    <p:sldId id="310" r:id="rId39"/>
    <p:sldId id="311" r:id="rId40"/>
    <p:sldId id="312" r:id="rId41"/>
    <p:sldId id="313" r:id="rId42"/>
    <p:sldId id="279" r:id="rId43"/>
    <p:sldId id="280" r:id="rId44"/>
    <p:sldId id="265" r:id="rId45"/>
    <p:sldId id="261" r:id="rId46"/>
    <p:sldId id="275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28.08.2017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B106E36-FD25-4E2D-B0AA-010F637433A0}" type="datetimeFigureOut">
              <a:rPr lang="ru-RU">
                <a:solidFill>
                  <a:srgbClr val="000000"/>
                </a:solidFill>
              </a:rPr>
              <a:pPr/>
              <a:t>28.08.2017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25C68B6-61C2-468F-89AB-4B9F7531AA6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78690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srgbClr val="000000"/>
                </a:solidFill>
              </a:rPr>
              <a:pPr/>
              <a:t>28.08.2017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93925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srgbClr val="000000"/>
                </a:solidFill>
              </a:rPr>
              <a:pPr/>
              <a:t>28.08.2017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026401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srgbClr val="000000"/>
                </a:solidFill>
              </a:rPr>
              <a:pPr/>
              <a:t>28.08.2017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14641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srgbClr val="000000"/>
                </a:solidFill>
              </a:rPr>
              <a:pPr/>
              <a:t>28.08.2017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750160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srgbClr val="000000"/>
                </a:solidFill>
              </a:rPr>
              <a:pPr/>
              <a:t>28.08.2017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84252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srgbClr val="000000"/>
                </a:solidFill>
              </a:rPr>
              <a:pPr/>
              <a:t>28.08.2017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8158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srgbClr val="000000"/>
                </a:solidFill>
              </a:rPr>
              <a:pPr/>
              <a:t>28.08.2017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04232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srgbClr val="000000"/>
                </a:solidFill>
              </a:rPr>
              <a:pPr/>
              <a:t>28.08.2017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293179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srgbClr val="000000"/>
                </a:solidFill>
              </a:rPr>
              <a:pPr/>
              <a:t>28.08.2017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9562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srgbClr val="000000"/>
                </a:solidFill>
              </a:rPr>
              <a:pPr/>
              <a:t>28.08.2017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114251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7106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8191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8003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0381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7314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690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375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0560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5160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0821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5120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9770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5832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960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345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5220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187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6938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43434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434342"/>
                </a:solidFill>
              </a:rPr>
              <a:pPr/>
              <a:t>‹#›</a:t>
            </a:fld>
            <a:endParaRPr lang="ru-RU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2546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4139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3964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0682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6383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3180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3900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6894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767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18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1040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1935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6016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7753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437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28.08.2017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fld id="{5B106E36-FD25-4E2D-B0AA-010F637433A0}" type="datetimeFigureOut">
              <a:rPr lang="ru-RU">
                <a:solidFill>
                  <a:srgbClr val="000000"/>
                </a:solidFill>
              </a:rPr>
              <a:pPr/>
              <a:t>28.08.2017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fld id="{725C68B6-61C2-468F-89AB-4B9F7531AA6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63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564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265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057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52936"/>
            <a:ext cx="7772400" cy="3888432"/>
          </a:xfrm>
        </p:spPr>
        <p:txBody>
          <a:bodyPr/>
          <a:lstStyle/>
          <a:p>
            <a:r>
              <a:rPr lang="ru-RU" sz="5400" dirty="0" smtClean="0"/>
              <a:t>Фонетический конкурс по иностранным </a:t>
            </a:r>
            <a:r>
              <a:rPr lang="ru-RU" sz="5400" dirty="0" smtClean="0"/>
              <a:t>языкам</a:t>
            </a:r>
            <a:r>
              <a:rPr lang="de-DE" sz="5400" dirty="0" smtClean="0"/>
              <a:t/>
            </a:r>
            <a:br>
              <a:rPr lang="de-DE" sz="5400" dirty="0" smtClean="0"/>
            </a:br>
            <a:endParaRPr lang="ru-RU" sz="5400" dirty="0"/>
          </a:p>
        </p:txBody>
      </p:sp>
      <p:pic>
        <p:nvPicPr>
          <p:cNvPr id="4" name="Рисунок 3" descr="https://gimnas3.ru/content/logotip/fotokonkurs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48680"/>
            <a:ext cx="3887470" cy="2886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1953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024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73990" y="260648"/>
            <a:ext cx="539602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de-DE" sz="6000" b="1" dirty="0" smtClean="0">
                <a:ln w="11430"/>
                <a:gradFill>
                  <a:gsLst>
                    <a:gs pos="0">
                      <a:srgbClr val="F96A1B">
                        <a:tint val="70000"/>
                        <a:satMod val="245000"/>
                      </a:srgbClr>
                    </a:gs>
                    <a:gs pos="75000">
                      <a:srgbClr val="F96A1B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96A1B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Liebe ist alles….</a:t>
            </a:r>
            <a:endParaRPr lang="ru-RU" sz="6000" b="1" dirty="0">
              <a:ln w="11430"/>
              <a:gradFill>
                <a:gsLst>
                  <a:gs pos="0">
                    <a:srgbClr val="F96A1B">
                      <a:tint val="70000"/>
                      <a:satMod val="245000"/>
                    </a:srgbClr>
                  </a:gs>
                  <a:gs pos="75000">
                    <a:srgbClr val="F96A1B">
                      <a:tint val="90000"/>
                      <a:shade val="60000"/>
                      <a:satMod val="240000"/>
                    </a:srgbClr>
                  </a:gs>
                  <a:gs pos="100000">
                    <a:srgbClr val="F96A1B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868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smtClean="0">
                <a:latin typeface="Blackadder ITC" pitchFamily="82" charset="0"/>
              </a:rPr>
              <a:t>Heinrich Heine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pPr>
              <a:buNone/>
            </a:pPr>
            <a:r>
              <a:rPr lang="en-US" sz="5400" b="1" dirty="0" smtClean="0">
                <a:latin typeface="Blackadder ITC" pitchFamily="82" charset="0"/>
              </a:rPr>
              <a:t>Aus </a:t>
            </a:r>
            <a:r>
              <a:rPr lang="en-US" sz="5400" b="1" dirty="0" err="1" smtClean="0">
                <a:latin typeface="Blackadder ITC" pitchFamily="82" charset="0"/>
              </a:rPr>
              <a:t>der</a:t>
            </a:r>
            <a:r>
              <a:rPr lang="en-US" sz="5400" b="1" dirty="0" smtClean="0">
                <a:latin typeface="Blackadder ITC" pitchFamily="82" charset="0"/>
              </a:rPr>
              <a:t> </a:t>
            </a:r>
            <a:r>
              <a:rPr lang="en-US" sz="5400" b="1" dirty="0" err="1" smtClean="0">
                <a:latin typeface="Blackadder ITC" pitchFamily="82" charset="0"/>
              </a:rPr>
              <a:t>Harzreise</a:t>
            </a:r>
            <a:endParaRPr lang="en-US" sz="5400" b="1" dirty="0" smtClean="0">
              <a:latin typeface="Blackadder ITC" pitchFamily="82" charset="0"/>
            </a:endParaRPr>
          </a:p>
          <a:p>
            <a:endParaRPr lang="ru-RU" dirty="0"/>
          </a:p>
        </p:txBody>
      </p:sp>
      <p:pic>
        <p:nvPicPr>
          <p:cNvPr id="1026" name="Picture 2" descr="C:\Users\Пользователь\Desktop\Heinrich_Hei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412776"/>
            <a:ext cx="3521393" cy="46784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64351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>
              <a:buNone/>
            </a:pPr>
            <a:r>
              <a:rPr lang="en-US" sz="2400" dirty="0" err="1" smtClean="0">
                <a:latin typeface="Cambria" pitchFamily="18" charset="0"/>
              </a:rPr>
              <a:t>Schwarze</a:t>
            </a:r>
            <a:r>
              <a:rPr lang="en-US" sz="2400" dirty="0" smtClean="0">
                <a:latin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</a:rPr>
              <a:t>Röcke</a:t>
            </a:r>
            <a:r>
              <a:rPr lang="en-US" sz="2400" dirty="0" smtClean="0">
                <a:latin typeface="Cambria" pitchFamily="18" charset="0"/>
              </a:rPr>
              <a:t>, </a:t>
            </a:r>
            <a:r>
              <a:rPr lang="en-US" sz="2400" dirty="0" err="1" smtClean="0">
                <a:latin typeface="Cambria" pitchFamily="18" charset="0"/>
              </a:rPr>
              <a:t>seidne</a:t>
            </a:r>
            <a:r>
              <a:rPr lang="en-US" sz="2400" dirty="0" smtClean="0">
                <a:latin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</a:rPr>
              <a:t>Strümpfe</a:t>
            </a:r>
            <a:r>
              <a:rPr lang="en-US" sz="2400" dirty="0" smtClean="0">
                <a:latin typeface="Cambria" pitchFamily="18" charset="0"/>
              </a:rPr>
              <a:t>,</a:t>
            </a:r>
            <a:endParaRPr lang="ru-RU" sz="2400" dirty="0" smtClean="0">
              <a:latin typeface="Cambria" pitchFamily="18" charset="0"/>
            </a:endParaRPr>
          </a:p>
          <a:p>
            <a:pPr>
              <a:buNone/>
            </a:pPr>
            <a:r>
              <a:rPr lang="en-US" sz="2400" dirty="0" err="1" smtClean="0">
                <a:latin typeface="Cambria" pitchFamily="18" charset="0"/>
              </a:rPr>
              <a:t>Weiße</a:t>
            </a:r>
            <a:r>
              <a:rPr lang="en-US" sz="2400" dirty="0" smtClean="0">
                <a:latin typeface="Cambria" pitchFamily="18" charset="0"/>
              </a:rPr>
              <a:t>, </a:t>
            </a:r>
            <a:r>
              <a:rPr lang="en-US" sz="2400" dirty="0" err="1" smtClean="0">
                <a:latin typeface="Cambria" pitchFamily="18" charset="0"/>
              </a:rPr>
              <a:t>höfliche</a:t>
            </a:r>
            <a:r>
              <a:rPr lang="en-US" sz="2400" dirty="0" smtClean="0">
                <a:latin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</a:rPr>
              <a:t>Manschetten</a:t>
            </a:r>
            <a:r>
              <a:rPr lang="en-US" sz="2400" dirty="0" smtClean="0">
                <a:latin typeface="Cambria" pitchFamily="18" charset="0"/>
              </a:rPr>
              <a:t>,</a:t>
            </a:r>
            <a:endParaRPr lang="ru-RU" sz="2400" dirty="0" smtClean="0">
              <a:latin typeface="Cambria" pitchFamily="18" charset="0"/>
            </a:endParaRPr>
          </a:p>
          <a:p>
            <a:pPr>
              <a:buNone/>
            </a:pPr>
            <a:r>
              <a:rPr lang="en-US" sz="2400" dirty="0" err="1" smtClean="0">
                <a:latin typeface="Cambria" pitchFamily="18" charset="0"/>
              </a:rPr>
              <a:t>Sanfte</a:t>
            </a:r>
            <a:r>
              <a:rPr lang="en-US" sz="2400" dirty="0" smtClean="0">
                <a:latin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</a:rPr>
              <a:t>Reden</a:t>
            </a:r>
            <a:r>
              <a:rPr lang="en-US" sz="2400" dirty="0" smtClean="0">
                <a:latin typeface="Cambria" pitchFamily="18" charset="0"/>
              </a:rPr>
              <a:t>, </a:t>
            </a:r>
            <a:r>
              <a:rPr lang="en-US" sz="2400" dirty="0" err="1" smtClean="0">
                <a:latin typeface="Cambria" pitchFamily="18" charset="0"/>
              </a:rPr>
              <a:t>Embrassieren</a:t>
            </a:r>
            <a:r>
              <a:rPr lang="en-US" sz="2400" dirty="0" smtClean="0">
                <a:latin typeface="Cambria" pitchFamily="18" charset="0"/>
              </a:rPr>
              <a:t> –</a:t>
            </a:r>
            <a:endParaRPr lang="ru-RU" sz="2400" dirty="0" smtClean="0">
              <a:latin typeface="Cambria" pitchFamily="18" charset="0"/>
            </a:endParaRPr>
          </a:p>
          <a:p>
            <a:pPr>
              <a:buNone/>
            </a:pPr>
            <a:r>
              <a:rPr lang="en-US" sz="2400" dirty="0" smtClean="0">
                <a:latin typeface="Cambria" pitchFamily="18" charset="0"/>
              </a:rPr>
              <a:t>Ach, </a:t>
            </a:r>
            <a:r>
              <a:rPr lang="en-US" sz="2400" dirty="0" err="1" smtClean="0">
                <a:latin typeface="Cambria" pitchFamily="18" charset="0"/>
              </a:rPr>
              <a:t>wenn</a:t>
            </a:r>
            <a:r>
              <a:rPr lang="en-US" sz="2400" dirty="0" smtClean="0">
                <a:latin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</a:rPr>
              <a:t>sie</a:t>
            </a:r>
            <a:r>
              <a:rPr lang="en-US" sz="2400" dirty="0" smtClean="0">
                <a:latin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</a:rPr>
              <a:t>nur</a:t>
            </a:r>
            <a:r>
              <a:rPr lang="en-US" sz="2400" dirty="0" smtClean="0">
                <a:latin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</a:rPr>
              <a:t>Herzen</a:t>
            </a:r>
            <a:r>
              <a:rPr lang="en-US" sz="2400" dirty="0" smtClean="0">
                <a:latin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</a:rPr>
              <a:t>hätten</a:t>
            </a:r>
            <a:r>
              <a:rPr lang="en-US" sz="2400" b="1" dirty="0" smtClean="0">
                <a:latin typeface="Cambria" pitchFamily="18" charset="0"/>
              </a:rPr>
              <a:t>!</a:t>
            </a:r>
            <a:endParaRPr lang="ru-RU" sz="2400" b="1" dirty="0">
              <a:latin typeface="Cambria" pitchFamily="18" charset="0"/>
            </a:endParaRPr>
          </a:p>
        </p:txBody>
      </p:sp>
      <p:pic>
        <p:nvPicPr>
          <p:cNvPr id="1027" name="Picture 3" descr="C:\Users\Пользователь\Desktop\02_03_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140968"/>
            <a:ext cx="7272808" cy="3454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932040" y="1772816"/>
            <a:ext cx="3960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000000"/>
                </a:solidFill>
              </a:rPr>
              <a:t>Фраки, туфельки и ленты,</a:t>
            </a:r>
            <a:br>
              <a:rPr lang="ru-RU" i="1" dirty="0" smtClean="0">
                <a:solidFill>
                  <a:srgbClr val="000000"/>
                </a:solidFill>
              </a:rPr>
            </a:br>
            <a:r>
              <a:rPr lang="ru-RU" i="1" dirty="0" smtClean="0">
                <a:solidFill>
                  <a:srgbClr val="000000"/>
                </a:solidFill>
              </a:rPr>
              <a:t>безупречные манжеты,</a:t>
            </a:r>
            <a:br>
              <a:rPr lang="ru-RU" i="1" dirty="0" smtClean="0">
                <a:solidFill>
                  <a:srgbClr val="000000"/>
                </a:solidFill>
              </a:rPr>
            </a:br>
            <a:r>
              <a:rPr lang="ru-RU" i="1" dirty="0" smtClean="0">
                <a:solidFill>
                  <a:srgbClr val="000000"/>
                </a:solidFill>
              </a:rPr>
              <a:t>поцелуи, комплименты -</a:t>
            </a:r>
            <a:br>
              <a:rPr lang="ru-RU" i="1" dirty="0" smtClean="0">
                <a:solidFill>
                  <a:srgbClr val="000000"/>
                </a:solidFill>
              </a:rPr>
            </a:br>
            <a:r>
              <a:rPr lang="ru-RU" i="1" dirty="0" smtClean="0">
                <a:solidFill>
                  <a:srgbClr val="000000"/>
                </a:solidFill>
              </a:rPr>
              <a:t>только сердца нету, нету!</a:t>
            </a:r>
            <a:endParaRPr lang="ru-RU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825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88640"/>
            <a:ext cx="8435280" cy="5937523"/>
          </a:xfrm>
        </p:spPr>
        <p:txBody>
          <a:bodyPr/>
          <a:lstStyle/>
          <a:p>
            <a:pPr>
              <a:buNone/>
            </a:pPr>
            <a:r>
              <a:rPr lang="en-US" sz="2400" dirty="0" err="1" smtClean="0">
                <a:latin typeface="Cambria" pitchFamily="18" charset="0"/>
              </a:rPr>
              <a:t>Herzen</a:t>
            </a:r>
            <a:r>
              <a:rPr lang="en-US" sz="2400" dirty="0" smtClean="0">
                <a:latin typeface="Cambria" pitchFamily="18" charset="0"/>
              </a:rPr>
              <a:t> in </a:t>
            </a:r>
            <a:r>
              <a:rPr lang="en-US" sz="2400" dirty="0" err="1" smtClean="0">
                <a:latin typeface="Cambria" pitchFamily="18" charset="0"/>
              </a:rPr>
              <a:t>der</a:t>
            </a:r>
            <a:r>
              <a:rPr lang="en-US" sz="2400" dirty="0" smtClean="0">
                <a:latin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</a:rPr>
              <a:t>Brust</a:t>
            </a:r>
            <a:r>
              <a:rPr lang="en-US" sz="2400" dirty="0" smtClean="0">
                <a:latin typeface="Cambria" pitchFamily="18" charset="0"/>
              </a:rPr>
              <a:t>, und </a:t>
            </a:r>
            <a:r>
              <a:rPr lang="en-US" sz="2400" dirty="0" err="1" smtClean="0">
                <a:latin typeface="Cambria" pitchFamily="18" charset="0"/>
              </a:rPr>
              <a:t>Liebe</a:t>
            </a:r>
            <a:r>
              <a:rPr lang="en-US" sz="2400" dirty="0" smtClean="0">
                <a:latin typeface="Cambria" pitchFamily="18" charset="0"/>
              </a:rPr>
              <a:t>,</a:t>
            </a:r>
            <a:endParaRPr lang="ru-RU" sz="2400" dirty="0" smtClean="0">
              <a:latin typeface="Cambria" pitchFamily="18" charset="0"/>
            </a:endParaRPr>
          </a:p>
          <a:p>
            <a:pPr>
              <a:buNone/>
            </a:pPr>
            <a:r>
              <a:rPr lang="en-US" sz="2400" dirty="0" err="1" smtClean="0">
                <a:latin typeface="Cambria" pitchFamily="18" charset="0"/>
              </a:rPr>
              <a:t>Warme</a:t>
            </a:r>
            <a:r>
              <a:rPr lang="en-US" sz="2400" dirty="0" smtClean="0">
                <a:latin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</a:rPr>
              <a:t>Liebe</a:t>
            </a:r>
            <a:r>
              <a:rPr lang="en-US" sz="2400" dirty="0" smtClean="0">
                <a:latin typeface="Cambria" pitchFamily="18" charset="0"/>
              </a:rPr>
              <a:t> in </a:t>
            </a:r>
            <a:r>
              <a:rPr lang="en-US" sz="2400" dirty="0" err="1" smtClean="0">
                <a:latin typeface="Cambria" pitchFamily="18" charset="0"/>
              </a:rPr>
              <a:t>dem</a:t>
            </a:r>
            <a:r>
              <a:rPr lang="en-US" sz="2400" dirty="0" smtClean="0">
                <a:latin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</a:rPr>
              <a:t>Herzen</a:t>
            </a:r>
            <a:r>
              <a:rPr lang="en-US" sz="2400" dirty="0" smtClean="0">
                <a:latin typeface="Cambria" pitchFamily="18" charset="0"/>
              </a:rPr>
              <a:t> </a:t>
            </a:r>
            <a:endParaRPr lang="ru-RU" sz="2400" dirty="0" smtClean="0">
              <a:latin typeface="Cambria" pitchFamily="18" charset="0"/>
            </a:endParaRPr>
          </a:p>
          <a:p>
            <a:pPr>
              <a:buNone/>
            </a:pPr>
            <a:r>
              <a:rPr lang="en-US" sz="2400" dirty="0" smtClean="0">
                <a:latin typeface="Cambria" pitchFamily="18" charset="0"/>
              </a:rPr>
              <a:t>Ach, </a:t>
            </a:r>
            <a:r>
              <a:rPr lang="en-US" sz="2400" dirty="0" err="1" smtClean="0">
                <a:latin typeface="Cambria" pitchFamily="18" charset="0"/>
              </a:rPr>
              <a:t>mich</a:t>
            </a:r>
            <a:r>
              <a:rPr lang="en-US" sz="2400" dirty="0" smtClean="0">
                <a:latin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</a:rPr>
              <a:t>tötet</a:t>
            </a:r>
            <a:r>
              <a:rPr lang="en-US" sz="2400" dirty="0" smtClean="0">
                <a:latin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</a:rPr>
              <a:t>ihr</a:t>
            </a:r>
            <a:r>
              <a:rPr lang="en-US" sz="2400" dirty="0" smtClean="0">
                <a:latin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</a:rPr>
              <a:t>Gesinge</a:t>
            </a:r>
            <a:endParaRPr lang="ru-RU" sz="2400" dirty="0" err="1" smtClean="0">
              <a:latin typeface="Cambria" pitchFamily="18" charset="0"/>
            </a:endParaRPr>
          </a:p>
          <a:p>
            <a:pPr>
              <a:buNone/>
            </a:pPr>
            <a:r>
              <a:rPr lang="en-US" sz="2400" dirty="0" smtClean="0">
                <a:latin typeface="Cambria" pitchFamily="18" charset="0"/>
              </a:rPr>
              <a:t>Von </a:t>
            </a:r>
            <a:r>
              <a:rPr lang="en-US" sz="2400" dirty="0" err="1" smtClean="0">
                <a:latin typeface="Cambria" pitchFamily="18" charset="0"/>
              </a:rPr>
              <a:t>erlognen</a:t>
            </a:r>
            <a:r>
              <a:rPr lang="en-US" sz="2400" dirty="0" smtClean="0">
                <a:latin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</a:rPr>
              <a:t>Liebesschmerzen</a:t>
            </a:r>
            <a:r>
              <a:rPr lang="en-US" sz="2400" dirty="0" smtClean="0"/>
              <a:t>.</a:t>
            </a:r>
            <a:endParaRPr lang="ru-RU" sz="2400" dirty="0">
              <a:latin typeface="Cambria" pitchFamily="18" charset="0"/>
            </a:endParaRPr>
          </a:p>
        </p:txBody>
      </p:sp>
      <p:pic>
        <p:nvPicPr>
          <p:cNvPr id="2050" name="Picture 2" descr="C:\Users\Пользователь\Desktop\3958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564904"/>
            <a:ext cx="6552728" cy="3981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932040" y="908720"/>
            <a:ext cx="39604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</a:rPr>
              <a:t>Нет любви, что пылко любит,</a:t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ru-RU" dirty="0" smtClean="0">
                <a:solidFill>
                  <a:srgbClr val="000000"/>
                </a:solidFill>
              </a:rPr>
              <a:t>нет в пустой груди желанья.</a:t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ru-RU" dirty="0" smtClean="0">
                <a:solidFill>
                  <a:srgbClr val="000000"/>
                </a:solidFill>
              </a:rPr>
              <a:t>Больно ваш мне слушать щебет</a:t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ru-RU" dirty="0" smtClean="0">
                <a:solidFill>
                  <a:srgbClr val="000000"/>
                </a:solidFill>
              </a:rPr>
              <a:t>о придуманных страданьях.</a:t>
            </a:r>
            <a:br>
              <a:rPr lang="ru-RU" dirty="0" smtClean="0">
                <a:solidFill>
                  <a:srgbClr val="000000"/>
                </a:solidFill>
              </a:rPr>
            </a:b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3938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/>
          <a:lstStyle/>
          <a:p>
            <a:pPr>
              <a:buNone/>
            </a:pPr>
            <a:r>
              <a:rPr lang="en-US" sz="2400" dirty="0" smtClean="0">
                <a:latin typeface="Cambria" pitchFamily="18" charset="0"/>
              </a:rPr>
              <a:t>Auf die Berge will </a:t>
            </a:r>
            <a:r>
              <a:rPr lang="en-US" sz="2400" dirty="0" err="1" smtClean="0">
                <a:latin typeface="Cambria" pitchFamily="18" charset="0"/>
              </a:rPr>
              <a:t>ich</a:t>
            </a:r>
            <a:r>
              <a:rPr lang="en-US" sz="2400" dirty="0" smtClean="0">
                <a:latin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</a:rPr>
              <a:t>steigen</a:t>
            </a:r>
            <a:r>
              <a:rPr lang="en-US" sz="2400" dirty="0" smtClean="0">
                <a:latin typeface="Cambria" pitchFamily="18" charset="0"/>
              </a:rPr>
              <a:t>,</a:t>
            </a:r>
            <a:endParaRPr lang="ru-RU" sz="2400" dirty="0" smtClean="0">
              <a:latin typeface="Cambria" pitchFamily="18" charset="0"/>
            </a:endParaRPr>
          </a:p>
          <a:p>
            <a:pPr>
              <a:buNone/>
            </a:pPr>
            <a:r>
              <a:rPr lang="en-US" sz="2400" dirty="0" err="1" smtClean="0">
                <a:latin typeface="Cambria" pitchFamily="18" charset="0"/>
              </a:rPr>
              <a:t>Wo</a:t>
            </a:r>
            <a:r>
              <a:rPr lang="en-US" sz="2400" dirty="0" smtClean="0">
                <a:latin typeface="Cambria" pitchFamily="18" charset="0"/>
              </a:rPr>
              <a:t> die </a:t>
            </a:r>
            <a:r>
              <a:rPr lang="en-US" sz="2400" dirty="0" err="1" smtClean="0">
                <a:latin typeface="Cambria" pitchFamily="18" charset="0"/>
              </a:rPr>
              <a:t>frommen</a:t>
            </a:r>
            <a:r>
              <a:rPr lang="en-US" sz="2400" dirty="0" smtClean="0">
                <a:latin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</a:rPr>
              <a:t>Hütten</a:t>
            </a:r>
            <a:r>
              <a:rPr lang="en-US" sz="2400" dirty="0" smtClean="0">
                <a:latin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</a:rPr>
              <a:t>stehen</a:t>
            </a:r>
            <a:r>
              <a:rPr lang="en-US" sz="2400" dirty="0" smtClean="0">
                <a:latin typeface="Cambria" pitchFamily="18" charset="0"/>
              </a:rPr>
              <a:t>, </a:t>
            </a:r>
            <a:endParaRPr lang="ru-RU" sz="2400" dirty="0" smtClean="0">
              <a:latin typeface="Cambria" pitchFamily="18" charset="0"/>
            </a:endParaRPr>
          </a:p>
          <a:p>
            <a:pPr>
              <a:buNone/>
            </a:pPr>
            <a:r>
              <a:rPr lang="en-US" sz="2400" dirty="0" err="1" smtClean="0">
                <a:latin typeface="Cambria" pitchFamily="18" charset="0"/>
              </a:rPr>
              <a:t>Wo</a:t>
            </a:r>
            <a:r>
              <a:rPr lang="en-US" sz="2400" dirty="0" smtClean="0">
                <a:latin typeface="Cambria" pitchFamily="18" charset="0"/>
              </a:rPr>
              <a:t> die </a:t>
            </a:r>
            <a:r>
              <a:rPr lang="en-US" sz="2400" dirty="0" err="1" smtClean="0">
                <a:latin typeface="Cambria" pitchFamily="18" charset="0"/>
              </a:rPr>
              <a:t>Brust</a:t>
            </a:r>
            <a:r>
              <a:rPr lang="en-US" sz="2400" dirty="0" smtClean="0">
                <a:latin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</a:rPr>
              <a:t>sich</a:t>
            </a:r>
            <a:r>
              <a:rPr lang="en-US" sz="2400" dirty="0" smtClean="0">
                <a:latin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</a:rPr>
              <a:t>frei</a:t>
            </a:r>
            <a:r>
              <a:rPr lang="en-US" sz="2400" dirty="0" smtClean="0">
                <a:latin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</a:rPr>
              <a:t>erschließet</a:t>
            </a:r>
            <a:r>
              <a:rPr lang="en-US" sz="2400" dirty="0" smtClean="0">
                <a:latin typeface="Cambria" pitchFamily="18" charset="0"/>
              </a:rPr>
              <a:t>,</a:t>
            </a:r>
            <a:endParaRPr lang="ru-RU" sz="2400" dirty="0" smtClean="0">
              <a:latin typeface="Cambria" pitchFamily="18" charset="0"/>
            </a:endParaRPr>
          </a:p>
          <a:p>
            <a:pPr>
              <a:buNone/>
            </a:pPr>
            <a:r>
              <a:rPr lang="en-US" sz="2400" dirty="0" smtClean="0">
                <a:latin typeface="Cambria" pitchFamily="18" charset="0"/>
              </a:rPr>
              <a:t>Und die </a:t>
            </a:r>
            <a:r>
              <a:rPr lang="en-US" sz="2400" dirty="0" err="1" smtClean="0">
                <a:latin typeface="Cambria" pitchFamily="18" charset="0"/>
              </a:rPr>
              <a:t>freien</a:t>
            </a:r>
            <a:r>
              <a:rPr lang="en-US" sz="2400" dirty="0" smtClean="0">
                <a:latin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</a:rPr>
              <a:t>Lüfte</a:t>
            </a:r>
            <a:r>
              <a:rPr lang="en-US" sz="2400" dirty="0" smtClean="0">
                <a:latin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</a:rPr>
              <a:t>wehen</a:t>
            </a:r>
            <a:r>
              <a:rPr lang="en-US" sz="2400" dirty="0" smtClean="0">
                <a:latin typeface="Cambria" pitchFamily="18" charset="0"/>
              </a:rPr>
              <a:t>.</a:t>
            </a:r>
            <a:endParaRPr lang="ru-RU" sz="2400" dirty="0" smtClean="0">
              <a:latin typeface="Cambria" pitchFamily="18" charset="0"/>
            </a:endParaRPr>
          </a:p>
        </p:txBody>
      </p:sp>
      <p:pic>
        <p:nvPicPr>
          <p:cNvPr id="1028" name="Picture 4" descr="C:\Users\Пользователь\Desktop\Bankoboev.Ru_oslepitelnaya_krasota_g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204864"/>
            <a:ext cx="8280920" cy="439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436096" y="764704"/>
            <a:ext cx="3528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</a:rPr>
              <a:t>Ухожу от вас я в горы,</a:t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ru-RU" dirty="0" smtClean="0">
                <a:solidFill>
                  <a:srgbClr val="000000"/>
                </a:solidFill>
              </a:rPr>
              <a:t>отправляюсь на рассвете:</a:t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ru-RU" dirty="0" smtClean="0">
                <a:solidFill>
                  <a:srgbClr val="000000"/>
                </a:solidFill>
              </a:rPr>
              <a:t>облака по поднебесью</a:t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ru-RU" dirty="0" smtClean="0">
                <a:solidFill>
                  <a:srgbClr val="000000"/>
                </a:solidFill>
              </a:rPr>
              <a:t>там гоняет вольный ветер.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097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>
              <a:buNone/>
            </a:pPr>
            <a:r>
              <a:rPr lang="en-US" sz="2400" dirty="0" smtClean="0">
                <a:latin typeface="Cambria" pitchFamily="18" charset="0"/>
              </a:rPr>
              <a:t>Auf die Berge will </a:t>
            </a:r>
            <a:r>
              <a:rPr lang="en-US" sz="2400" dirty="0" err="1" smtClean="0">
                <a:latin typeface="Cambria" pitchFamily="18" charset="0"/>
              </a:rPr>
              <a:t>ich</a:t>
            </a:r>
            <a:r>
              <a:rPr lang="en-US" sz="2400" dirty="0" smtClean="0">
                <a:latin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</a:rPr>
              <a:t>steigen</a:t>
            </a:r>
            <a:r>
              <a:rPr lang="en-US" sz="2400" dirty="0" smtClean="0">
                <a:latin typeface="Cambria" pitchFamily="18" charset="0"/>
              </a:rPr>
              <a:t>,</a:t>
            </a:r>
            <a:endParaRPr lang="ru-RU" sz="2400" dirty="0" smtClean="0">
              <a:latin typeface="Cambria" pitchFamily="18" charset="0"/>
            </a:endParaRPr>
          </a:p>
          <a:p>
            <a:pPr>
              <a:buNone/>
            </a:pPr>
            <a:r>
              <a:rPr lang="en-US" sz="2400" dirty="0" err="1" smtClean="0">
                <a:latin typeface="Cambria" pitchFamily="18" charset="0"/>
              </a:rPr>
              <a:t>Wo</a:t>
            </a:r>
            <a:r>
              <a:rPr lang="en-US" sz="2400" dirty="0" smtClean="0">
                <a:latin typeface="Cambria" pitchFamily="18" charset="0"/>
              </a:rPr>
              <a:t> die </a:t>
            </a:r>
            <a:r>
              <a:rPr lang="en-US" sz="2400" dirty="0" err="1" smtClean="0">
                <a:latin typeface="Cambria" pitchFamily="18" charset="0"/>
              </a:rPr>
              <a:t>dunklen</a:t>
            </a:r>
            <a:r>
              <a:rPr lang="en-US" sz="2400" dirty="0" smtClean="0">
                <a:latin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</a:rPr>
              <a:t>Tannen</a:t>
            </a:r>
            <a:r>
              <a:rPr lang="en-US" sz="2400" dirty="0" smtClean="0">
                <a:latin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</a:rPr>
              <a:t>ragen</a:t>
            </a:r>
            <a:r>
              <a:rPr lang="en-US" sz="2400" dirty="0" smtClean="0">
                <a:latin typeface="Cambria" pitchFamily="18" charset="0"/>
              </a:rPr>
              <a:t>,</a:t>
            </a:r>
            <a:endParaRPr lang="ru-RU" sz="2400" dirty="0" smtClean="0">
              <a:latin typeface="Cambria" pitchFamily="18" charset="0"/>
            </a:endParaRPr>
          </a:p>
          <a:p>
            <a:pPr>
              <a:buNone/>
            </a:pPr>
            <a:r>
              <a:rPr lang="en-US" sz="2400" dirty="0" err="1" smtClean="0">
                <a:latin typeface="Cambria" pitchFamily="18" charset="0"/>
              </a:rPr>
              <a:t>Bäche</a:t>
            </a:r>
            <a:r>
              <a:rPr lang="en-US" sz="2400" dirty="0" smtClean="0">
                <a:latin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</a:rPr>
              <a:t>rauschen</a:t>
            </a:r>
            <a:r>
              <a:rPr lang="en-US" sz="2400" dirty="0" smtClean="0">
                <a:latin typeface="Cambria" pitchFamily="18" charset="0"/>
              </a:rPr>
              <a:t>, </a:t>
            </a:r>
            <a:r>
              <a:rPr lang="en-US" sz="2400" dirty="0" err="1" smtClean="0">
                <a:latin typeface="Cambria" pitchFamily="18" charset="0"/>
              </a:rPr>
              <a:t>Vögel</a:t>
            </a:r>
            <a:r>
              <a:rPr lang="en-US" sz="2400" dirty="0" smtClean="0">
                <a:latin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</a:rPr>
              <a:t>singen</a:t>
            </a:r>
            <a:r>
              <a:rPr lang="en-US" sz="2400" dirty="0" smtClean="0">
                <a:latin typeface="Cambria" pitchFamily="18" charset="0"/>
              </a:rPr>
              <a:t>,</a:t>
            </a:r>
            <a:endParaRPr lang="ru-RU" sz="2400" dirty="0" smtClean="0">
              <a:latin typeface="Cambria" pitchFamily="18" charset="0"/>
            </a:endParaRPr>
          </a:p>
          <a:p>
            <a:pPr>
              <a:buNone/>
            </a:pPr>
            <a:r>
              <a:rPr lang="en-US" sz="2400" dirty="0" smtClean="0">
                <a:latin typeface="Cambria" pitchFamily="18" charset="0"/>
              </a:rPr>
              <a:t>Und die </a:t>
            </a:r>
            <a:r>
              <a:rPr lang="en-US" sz="2400" dirty="0" err="1" smtClean="0">
                <a:latin typeface="Cambria" pitchFamily="18" charset="0"/>
              </a:rPr>
              <a:t>stolzen</a:t>
            </a:r>
            <a:r>
              <a:rPr lang="en-US" sz="2400" dirty="0" smtClean="0">
                <a:latin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</a:rPr>
              <a:t>Wolken</a:t>
            </a:r>
            <a:r>
              <a:rPr lang="en-US" sz="2400" dirty="0" smtClean="0">
                <a:latin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</a:rPr>
              <a:t>jagen</a:t>
            </a:r>
            <a:r>
              <a:rPr lang="en-US" sz="2400" dirty="0" smtClean="0">
                <a:latin typeface="Cambria" pitchFamily="18" charset="0"/>
              </a:rPr>
              <a:t>.</a:t>
            </a:r>
            <a:endParaRPr lang="ru-RU" sz="2400" dirty="0" smtClean="0">
              <a:latin typeface="Cambria" pitchFamily="18" charset="0"/>
            </a:endParaRPr>
          </a:p>
          <a:p>
            <a:endParaRPr lang="ru-RU" dirty="0"/>
          </a:p>
        </p:txBody>
      </p:sp>
      <p:pic>
        <p:nvPicPr>
          <p:cNvPr id="5" name="Picture 2" descr="C:\Users\Пользователь\Desktop\70faa5247601935d38b9515f7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348880"/>
            <a:ext cx="8640960" cy="4224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436096" y="836712"/>
            <a:ext cx="33843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</a:rPr>
              <a:t>Ухожу от вас я в горы:</a:t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ru-RU" dirty="0" smtClean="0">
                <a:solidFill>
                  <a:srgbClr val="000000"/>
                </a:solidFill>
              </a:rPr>
              <a:t>там поют ручьи и птицы,</a:t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ru-RU" dirty="0" smtClean="0">
                <a:solidFill>
                  <a:srgbClr val="000000"/>
                </a:solidFill>
              </a:rPr>
              <a:t>там шумят густые ели,</a:t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ru-RU" dirty="0" smtClean="0">
                <a:solidFill>
                  <a:srgbClr val="000000"/>
                </a:solidFill>
              </a:rPr>
              <a:t>там открыты встречным лица.</a:t>
            </a:r>
            <a:br>
              <a:rPr lang="ru-RU" dirty="0" smtClean="0">
                <a:solidFill>
                  <a:srgbClr val="000000"/>
                </a:solidFill>
              </a:rPr>
            </a:b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375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04656"/>
          </a:xfrm>
        </p:spPr>
        <p:txBody>
          <a:bodyPr/>
          <a:lstStyle/>
          <a:p>
            <a:pPr>
              <a:buNone/>
            </a:pPr>
            <a:r>
              <a:rPr lang="en-US" sz="2400" dirty="0" err="1" smtClean="0">
                <a:latin typeface="Cambria" pitchFamily="18" charset="0"/>
              </a:rPr>
              <a:t>Lebet</a:t>
            </a:r>
            <a:r>
              <a:rPr lang="en-US" sz="2400" dirty="0" smtClean="0">
                <a:latin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</a:rPr>
              <a:t>wohl</a:t>
            </a:r>
            <a:r>
              <a:rPr lang="en-US" sz="2400" dirty="0" smtClean="0">
                <a:latin typeface="Cambria" pitchFamily="18" charset="0"/>
              </a:rPr>
              <a:t>, </a:t>
            </a:r>
            <a:r>
              <a:rPr lang="en-US" sz="2400" dirty="0" err="1" smtClean="0">
                <a:latin typeface="Cambria" pitchFamily="18" charset="0"/>
              </a:rPr>
              <a:t>ihr</a:t>
            </a:r>
            <a:r>
              <a:rPr lang="en-US" sz="2400" dirty="0" smtClean="0">
                <a:latin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</a:rPr>
              <a:t>glatten</a:t>
            </a:r>
            <a:r>
              <a:rPr lang="en-US" sz="2400" dirty="0" smtClean="0">
                <a:latin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</a:rPr>
              <a:t>Säle</a:t>
            </a:r>
            <a:r>
              <a:rPr lang="en-US" sz="2400" dirty="0" smtClean="0">
                <a:latin typeface="Cambria" pitchFamily="18" charset="0"/>
              </a:rPr>
              <a:t>!</a:t>
            </a:r>
            <a:endParaRPr lang="ru-RU" sz="2400" dirty="0" smtClean="0">
              <a:latin typeface="Cambria" pitchFamily="18" charset="0"/>
            </a:endParaRPr>
          </a:p>
          <a:p>
            <a:pPr>
              <a:buNone/>
            </a:pPr>
            <a:r>
              <a:rPr lang="en-US" sz="2400" dirty="0" err="1" smtClean="0">
                <a:latin typeface="Cambria" pitchFamily="18" charset="0"/>
              </a:rPr>
              <a:t>Glatte</a:t>
            </a:r>
            <a:r>
              <a:rPr lang="en-US" sz="2400" dirty="0" smtClean="0">
                <a:latin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</a:rPr>
              <a:t>Herren</a:t>
            </a:r>
            <a:r>
              <a:rPr lang="en-US" sz="2400" dirty="0" smtClean="0">
                <a:latin typeface="Cambria" pitchFamily="18" charset="0"/>
              </a:rPr>
              <a:t>, </a:t>
            </a:r>
            <a:r>
              <a:rPr lang="en-US" sz="2400" dirty="0" err="1" smtClean="0">
                <a:latin typeface="Cambria" pitchFamily="18" charset="0"/>
              </a:rPr>
              <a:t>glatte</a:t>
            </a:r>
            <a:r>
              <a:rPr lang="en-US" sz="2400" dirty="0" smtClean="0">
                <a:latin typeface="Cambria" pitchFamily="18" charset="0"/>
              </a:rPr>
              <a:t> Frauen!</a:t>
            </a:r>
            <a:endParaRPr lang="ru-RU" sz="2400" dirty="0" smtClean="0">
              <a:latin typeface="Cambria" pitchFamily="18" charset="0"/>
            </a:endParaRPr>
          </a:p>
          <a:p>
            <a:pPr>
              <a:buNone/>
            </a:pPr>
            <a:r>
              <a:rPr lang="en-US" sz="2400" dirty="0" smtClean="0">
                <a:latin typeface="Cambria" pitchFamily="18" charset="0"/>
              </a:rPr>
              <a:t>Auf die Berge will </a:t>
            </a:r>
            <a:r>
              <a:rPr lang="en-US" sz="2400" dirty="0" err="1" smtClean="0">
                <a:latin typeface="Cambria" pitchFamily="18" charset="0"/>
              </a:rPr>
              <a:t>ich</a:t>
            </a:r>
            <a:r>
              <a:rPr lang="en-US" sz="2400" dirty="0" smtClean="0">
                <a:latin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</a:rPr>
              <a:t>steigen</a:t>
            </a:r>
            <a:r>
              <a:rPr lang="en-US" sz="2400" dirty="0" smtClean="0">
                <a:latin typeface="Cambria" pitchFamily="18" charset="0"/>
              </a:rPr>
              <a:t>,</a:t>
            </a:r>
            <a:endParaRPr lang="ru-RU" sz="2400" dirty="0" smtClean="0">
              <a:latin typeface="Cambria" pitchFamily="18" charset="0"/>
            </a:endParaRPr>
          </a:p>
          <a:p>
            <a:pPr>
              <a:buNone/>
            </a:pPr>
            <a:r>
              <a:rPr lang="en-US" sz="2400" dirty="0" err="1" smtClean="0">
                <a:latin typeface="Cambria" pitchFamily="18" charset="0"/>
              </a:rPr>
              <a:t>Lachend</a:t>
            </a:r>
            <a:r>
              <a:rPr lang="en-US" sz="2400" dirty="0" smtClean="0">
                <a:latin typeface="Cambria" pitchFamily="18" charset="0"/>
              </a:rPr>
              <a:t> auf </a:t>
            </a:r>
            <a:r>
              <a:rPr lang="en-US" sz="2400" dirty="0" err="1" smtClean="0">
                <a:latin typeface="Cambria" pitchFamily="18" charset="0"/>
              </a:rPr>
              <a:t>euch</a:t>
            </a:r>
            <a:r>
              <a:rPr lang="en-US" sz="2400" dirty="0" smtClean="0">
                <a:latin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</a:rPr>
              <a:t>niederschauen</a:t>
            </a:r>
            <a:endParaRPr lang="ru-RU" sz="2400" dirty="0" smtClean="0">
              <a:latin typeface="Cambria" pitchFamily="18" charset="0"/>
            </a:endParaRPr>
          </a:p>
          <a:p>
            <a:endParaRPr lang="ru-RU" dirty="0"/>
          </a:p>
        </p:txBody>
      </p:sp>
      <p:pic>
        <p:nvPicPr>
          <p:cNvPr id="5123" name="Picture 3" descr="C:\Users\Пользователь\Desktop\3697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564904"/>
            <a:ext cx="8208912" cy="4023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327576" y="836712"/>
            <a:ext cx="38164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</a:rPr>
              <a:t>Что ж! Прощайте, дамы, франты,</a:t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ru-RU" dirty="0" smtClean="0">
                <a:solidFill>
                  <a:srgbClr val="000000"/>
                </a:solidFill>
              </a:rPr>
              <a:t>залы с гладкими полами...</a:t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ru-RU" dirty="0" smtClean="0">
                <a:solidFill>
                  <a:srgbClr val="000000"/>
                </a:solidFill>
              </a:rPr>
              <a:t>Ухожу от вас я в горы -</a:t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ru-RU" dirty="0" smtClean="0">
                <a:solidFill>
                  <a:srgbClr val="000000"/>
                </a:solidFill>
              </a:rPr>
              <a:t>и смеюсь, смеюсь над вами.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3707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.desmotivaciones.es/201401/carteles-cine-bertolt-brecht-desmotivacion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" t="3270" r="5325" b="18763"/>
          <a:stretch/>
        </p:blipFill>
        <p:spPr bwMode="auto">
          <a:xfrm>
            <a:off x="4572000" y="332656"/>
            <a:ext cx="4344640" cy="6264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6024" y="3702511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800" b="1" dirty="0">
                <a:latin typeface="Century Schoolbook" pitchFamily="18" charset="0"/>
                <a:cs typeface="Andalus" pitchFamily="18" charset="-78"/>
              </a:rPr>
              <a:t>Bertolt Brecht</a:t>
            </a:r>
          </a:p>
          <a:p>
            <a:r>
              <a:rPr lang="de-DE" sz="2800" b="1" dirty="0">
                <a:latin typeface="Century Schoolbook" pitchFamily="18" charset="0"/>
                <a:cs typeface="Andalus" pitchFamily="18" charset="-78"/>
              </a:rPr>
              <a:t>Erinnerungen an </a:t>
            </a:r>
            <a:endParaRPr lang="ru-RU" sz="2800" b="1" dirty="0" smtClean="0">
              <a:latin typeface="Century Schoolbook" pitchFamily="18" charset="0"/>
              <a:cs typeface="Andalus" pitchFamily="18" charset="-78"/>
            </a:endParaRPr>
          </a:p>
          <a:p>
            <a:r>
              <a:rPr lang="de-DE" sz="2800" b="1" dirty="0" smtClean="0">
                <a:latin typeface="Century Schoolbook" pitchFamily="18" charset="0"/>
                <a:cs typeface="Andalus" pitchFamily="18" charset="-78"/>
              </a:rPr>
              <a:t>Marie A</a:t>
            </a:r>
            <a:r>
              <a:rPr lang="ru-RU" sz="2800" b="1" dirty="0" smtClean="0">
                <a:latin typeface="Century Schoolbook" pitchFamily="18" charset="0"/>
                <a:cs typeface="Andalus" pitchFamily="18" charset="-78"/>
              </a:rPr>
              <a:t>.</a:t>
            </a:r>
          </a:p>
          <a:p>
            <a:endParaRPr lang="ru-RU" sz="2800" b="1" dirty="0">
              <a:latin typeface="Century Schoolbook" pitchFamily="18" charset="0"/>
              <a:cs typeface="Andalus" pitchFamily="18" charset="-78"/>
            </a:endParaRPr>
          </a:p>
          <a:p>
            <a:r>
              <a:rPr lang="ru-RU" sz="2800" dirty="0">
                <a:latin typeface="Century Schoolbook" pitchFamily="18" charset="0"/>
                <a:cs typeface="Andalus" pitchFamily="18" charset="-78"/>
              </a:rPr>
              <a:t>Бертольд Брехт</a:t>
            </a:r>
            <a:br>
              <a:rPr lang="ru-RU" sz="2800" dirty="0">
                <a:latin typeface="Century Schoolbook" pitchFamily="18" charset="0"/>
                <a:cs typeface="Andalus" pitchFamily="18" charset="-78"/>
              </a:rPr>
            </a:br>
            <a:r>
              <a:rPr lang="ru-RU" sz="2800" dirty="0">
                <a:latin typeface="Century Schoolbook" pitchFamily="18" charset="0"/>
                <a:cs typeface="Andalus" pitchFamily="18" charset="-78"/>
              </a:rPr>
              <a:t>Воспоминания о Мари А.</a:t>
            </a:r>
            <a:endParaRPr lang="de-DE" sz="2800" dirty="0">
              <a:latin typeface="Century Schoolbook" pitchFamily="18" charset="0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9917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3968" y="1135772"/>
            <a:ext cx="486003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2000" b="1" dirty="0">
                <a:latin typeface="Batang" pitchFamily="18" charset="-127"/>
                <a:ea typeface="Batang" pitchFamily="18" charset="-127"/>
                <a:cs typeface="Andalus" pitchFamily="18" charset="-78"/>
              </a:rPr>
              <a:t>An jenem Tag im blauen Mond September</a:t>
            </a:r>
            <a:br>
              <a:rPr lang="de-DE" sz="2000" b="1" dirty="0">
                <a:latin typeface="Batang" pitchFamily="18" charset="-127"/>
                <a:ea typeface="Batang" pitchFamily="18" charset="-127"/>
                <a:cs typeface="Andalus" pitchFamily="18" charset="-78"/>
              </a:rPr>
            </a:br>
            <a:r>
              <a:rPr lang="de-DE" sz="2000" b="1" dirty="0">
                <a:latin typeface="Batang" pitchFamily="18" charset="-127"/>
                <a:ea typeface="Batang" pitchFamily="18" charset="-127"/>
                <a:cs typeface="Andalus" pitchFamily="18" charset="-78"/>
              </a:rPr>
              <a:t>Still unter einem jungen </a:t>
            </a:r>
            <a:r>
              <a:rPr lang="de-DE" sz="2000" b="1" dirty="0" smtClean="0">
                <a:latin typeface="Batang" pitchFamily="18" charset="-127"/>
                <a:ea typeface="Batang" pitchFamily="18" charset="-127"/>
                <a:cs typeface="Andalus" pitchFamily="18" charset="-78"/>
              </a:rPr>
              <a:t>Pflaumenbaum</a:t>
            </a:r>
            <a:endParaRPr lang="ru-RU" sz="2000" b="1" dirty="0" smtClean="0">
              <a:latin typeface="Batang" pitchFamily="18" charset="-127"/>
              <a:ea typeface="Batang" pitchFamily="18" charset="-127"/>
              <a:cs typeface="Andalus" pitchFamily="18" charset="-78"/>
            </a:endParaRPr>
          </a:p>
          <a:p>
            <a:endParaRPr lang="ru-RU" sz="2000" b="1" dirty="0" smtClean="0">
              <a:latin typeface="Batang" pitchFamily="18" charset="-127"/>
              <a:ea typeface="Batang" pitchFamily="18" charset="-127"/>
              <a:cs typeface="Andalus" pitchFamily="18" charset="-78"/>
            </a:endParaRPr>
          </a:p>
          <a:p>
            <a:r>
              <a:rPr lang="ru-RU" sz="2000" dirty="0">
                <a:latin typeface="Batang" pitchFamily="18" charset="-127"/>
                <a:ea typeface="Batang" pitchFamily="18" charset="-127"/>
                <a:cs typeface="Andalus" pitchFamily="18" charset="-78"/>
              </a:rPr>
              <a:t>Я помню вечер в синем лунном свете</a:t>
            </a:r>
            <a:br>
              <a:rPr lang="ru-RU" sz="2000" dirty="0">
                <a:latin typeface="Batang" pitchFamily="18" charset="-127"/>
                <a:ea typeface="Batang" pitchFamily="18" charset="-127"/>
                <a:cs typeface="Andalus" pitchFamily="18" charset="-78"/>
              </a:rPr>
            </a:br>
            <a:r>
              <a:rPr lang="ru-RU" sz="2000" dirty="0">
                <a:latin typeface="Batang" pitchFamily="18" charset="-127"/>
                <a:ea typeface="Batang" pitchFamily="18" charset="-127"/>
                <a:cs typeface="Andalus" pitchFamily="18" charset="-78"/>
              </a:rPr>
              <a:t>И тишину под молодою сливою</a:t>
            </a:r>
            <a:r>
              <a:rPr lang="ru-RU" sz="2000" dirty="0" smtClean="0">
                <a:latin typeface="Batang" pitchFamily="18" charset="-127"/>
                <a:ea typeface="Batang" pitchFamily="18" charset="-127"/>
                <a:cs typeface="Andalus" pitchFamily="18" charset="-78"/>
              </a:rPr>
              <a:t>,</a:t>
            </a:r>
          </a:p>
          <a:p>
            <a:pPr algn="r"/>
            <a:r>
              <a:rPr lang="ru-RU" sz="2000" b="1" dirty="0">
                <a:latin typeface="Batang" pitchFamily="18" charset="-127"/>
                <a:ea typeface="Batang" pitchFamily="18" charset="-127"/>
                <a:cs typeface="Andalus" pitchFamily="18" charset="-78"/>
              </a:rPr>
              <a:t/>
            </a:r>
            <a:br>
              <a:rPr lang="ru-RU" sz="2000" b="1" dirty="0">
                <a:latin typeface="Batang" pitchFamily="18" charset="-127"/>
                <a:ea typeface="Batang" pitchFamily="18" charset="-127"/>
                <a:cs typeface="Andalus" pitchFamily="18" charset="-78"/>
              </a:rPr>
            </a:br>
            <a:r>
              <a:rPr lang="de-DE" sz="2000" b="1" dirty="0" smtClean="0">
                <a:latin typeface="Batang" pitchFamily="18" charset="-127"/>
                <a:ea typeface="Batang" pitchFamily="18" charset="-127"/>
                <a:cs typeface="Andalus" pitchFamily="18" charset="-78"/>
              </a:rPr>
              <a:t>Da </a:t>
            </a:r>
            <a:r>
              <a:rPr lang="de-DE" sz="2000" b="1" dirty="0">
                <a:latin typeface="Batang" pitchFamily="18" charset="-127"/>
                <a:ea typeface="Batang" pitchFamily="18" charset="-127"/>
                <a:cs typeface="Andalus" pitchFamily="18" charset="-78"/>
              </a:rPr>
              <a:t>hielt ich sie, die stille bleiche Liebe</a:t>
            </a:r>
            <a:br>
              <a:rPr lang="de-DE" sz="2000" b="1" dirty="0">
                <a:latin typeface="Batang" pitchFamily="18" charset="-127"/>
                <a:ea typeface="Batang" pitchFamily="18" charset="-127"/>
                <a:cs typeface="Andalus" pitchFamily="18" charset="-78"/>
              </a:rPr>
            </a:br>
            <a:r>
              <a:rPr lang="de-DE" sz="2000" b="1" dirty="0">
                <a:latin typeface="Batang" pitchFamily="18" charset="-127"/>
                <a:ea typeface="Batang" pitchFamily="18" charset="-127"/>
                <a:cs typeface="Andalus" pitchFamily="18" charset="-78"/>
              </a:rPr>
              <a:t>In meinem Arm wie einen holden Traum</a:t>
            </a:r>
            <a:r>
              <a:rPr lang="de-DE" sz="2000" b="1" dirty="0" smtClean="0">
                <a:latin typeface="Batang" pitchFamily="18" charset="-127"/>
                <a:ea typeface="Batang" pitchFamily="18" charset="-127"/>
                <a:cs typeface="Andalus" pitchFamily="18" charset="-78"/>
              </a:rPr>
              <a:t>.</a:t>
            </a:r>
            <a:endParaRPr lang="ru-RU" sz="2000" b="1" dirty="0" smtClean="0">
              <a:latin typeface="Batang" pitchFamily="18" charset="-127"/>
              <a:ea typeface="Batang" pitchFamily="18" charset="-127"/>
              <a:cs typeface="Andalus" pitchFamily="18" charset="-78"/>
            </a:endParaRPr>
          </a:p>
          <a:p>
            <a:endParaRPr lang="ru-RU" sz="2000" b="1" dirty="0" smtClean="0">
              <a:latin typeface="Batang" pitchFamily="18" charset="-127"/>
              <a:ea typeface="Batang" pitchFamily="18" charset="-127"/>
              <a:cs typeface="Andalus" pitchFamily="18" charset="-78"/>
            </a:endParaRPr>
          </a:p>
          <a:p>
            <a:r>
              <a:rPr lang="ru-RU" sz="2000" dirty="0">
                <a:latin typeface="Batang" pitchFamily="18" charset="-127"/>
                <a:ea typeface="Batang" pitchFamily="18" charset="-127"/>
                <a:cs typeface="Andalus" pitchFamily="18" charset="-78"/>
              </a:rPr>
              <a:t>В моих объятьях хрупкую любовь</a:t>
            </a:r>
            <a:br>
              <a:rPr lang="ru-RU" sz="2000" dirty="0">
                <a:latin typeface="Batang" pitchFamily="18" charset="-127"/>
                <a:ea typeface="Batang" pitchFamily="18" charset="-127"/>
                <a:cs typeface="Andalus" pitchFamily="18" charset="-78"/>
              </a:rPr>
            </a:br>
            <a:r>
              <a:rPr lang="ru-RU" sz="2000" dirty="0">
                <a:latin typeface="Batang" pitchFamily="18" charset="-127"/>
                <a:ea typeface="Batang" pitchFamily="18" charset="-127"/>
                <a:cs typeface="Andalus" pitchFamily="18" charset="-78"/>
              </a:rPr>
              <a:t>Как светлую мечту неуловимую.</a:t>
            </a:r>
            <a:r>
              <a:rPr lang="de-DE" sz="2000" dirty="0">
                <a:latin typeface="Batang" pitchFamily="18" charset="-127"/>
                <a:ea typeface="Batang" pitchFamily="18" charset="-127"/>
                <a:cs typeface="Andalus" pitchFamily="18" charset="-78"/>
              </a:rPr>
              <a:t/>
            </a:r>
            <a:br>
              <a:rPr lang="de-DE" sz="2000" dirty="0">
                <a:latin typeface="Batang" pitchFamily="18" charset="-127"/>
                <a:ea typeface="Batang" pitchFamily="18" charset="-127"/>
                <a:cs typeface="Andalus" pitchFamily="18" charset="-78"/>
              </a:rPr>
            </a:br>
            <a:endParaRPr lang="ru-RU" sz="2000" dirty="0">
              <a:latin typeface="Batang" pitchFamily="18" charset="-127"/>
              <a:ea typeface="Batang" pitchFamily="18" charset="-127"/>
              <a:cs typeface="Andalus" pitchFamily="18" charset="-78"/>
            </a:endParaRPr>
          </a:p>
        </p:txBody>
      </p:sp>
      <p:pic>
        <p:nvPicPr>
          <p:cNvPr id="2050" name="Picture 2" descr="http://www.stihi.ru/pics/2011/06/22/77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16286"/>
            <a:ext cx="4457700" cy="6657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21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Скачать обои для рабочего стола рыжие волосы, foliage, foxy hair, влюбленная пара, couple in love, clouds, листья, long hair, д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89402"/>
            <a:ext cx="9577064" cy="718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206084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1" dirty="0">
                <a:latin typeface="Batang" pitchFamily="18" charset="-127"/>
                <a:ea typeface="Batang" pitchFamily="18" charset="-127"/>
              </a:rPr>
              <a:t>Und über uns im schönen Sommerhimmel</a:t>
            </a:r>
            <a:r>
              <a:rPr lang="de-DE" dirty="0">
                <a:latin typeface="Batang" pitchFamily="18" charset="-127"/>
                <a:ea typeface="Batang" pitchFamily="18" charset="-127"/>
              </a:rPr>
              <a:t/>
            </a:r>
            <a:br>
              <a:rPr lang="de-DE" dirty="0">
                <a:latin typeface="Batang" pitchFamily="18" charset="-127"/>
                <a:ea typeface="Batang" pitchFamily="18" charset="-127"/>
              </a:rPr>
            </a:br>
            <a:r>
              <a:rPr lang="de-DE" b="1" dirty="0">
                <a:latin typeface="Batang" pitchFamily="18" charset="-127"/>
                <a:ea typeface="Batang" pitchFamily="18" charset="-127"/>
              </a:rPr>
              <a:t>War eine Wolke, die ich lange </a:t>
            </a:r>
            <a:r>
              <a:rPr lang="de-DE" b="1" dirty="0" smtClean="0">
                <a:latin typeface="Batang" pitchFamily="18" charset="-127"/>
                <a:ea typeface="Batang" pitchFamily="18" charset="-127"/>
              </a:rPr>
              <a:t>sah</a:t>
            </a:r>
            <a:endParaRPr lang="ru-RU" b="1" dirty="0" smtClean="0">
              <a:latin typeface="Batang" pitchFamily="18" charset="-127"/>
              <a:ea typeface="Batang" pitchFamily="18" charset="-127"/>
            </a:endParaRPr>
          </a:p>
          <a:p>
            <a:r>
              <a:rPr lang="de-DE" dirty="0">
                <a:latin typeface="Batang" pitchFamily="18" charset="-127"/>
                <a:ea typeface="Batang" pitchFamily="18" charset="-127"/>
              </a:rPr>
              <a:t/>
            </a:r>
            <a:br>
              <a:rPr lang="de-DE" dirty="0">
                <a:latin typeface="Batang" pitchFamily="18" charset="-127"/>
                <a:ea typeface="Batang" pitchFamily="18" charset="-127"/>
              </a:rPr>
            </a:br>
            <a:r>
              <a:rPr lang="ru-RU" dirty="0">
                <a:latin typeface="Batang" pitchFamily="18" charset="-127"/>
                <a:ea typeface="Batang" pitchFamily="18" charset="-127"/>
              </a:rPr>
              <a:t>В ту пору облако одно над нами</a:t>
            </a:r>
            <a:br>
              <a:rPr lang="ru-RU" dirty="0">
                <a:latin typeface="Batang" pitchFamily="18" charset="-127"/>
                <a:ea typeface="Batang" pitchFamily="18" charset="-127"/>
              </a:rPr>
            </a:br>
            <a:r>
              <a:rPr lang="ru-RU" dirty="0">
                <a:latin typeface="Batang" pitchFamily="18" charset="-127"/>
                <a:ea typeface="Batang" pitchFamily="18" charset="-127"/>
              </a:rPr>
              <a:t>Висело долго и любовный хмель</a:t>
            </a:r>
            <a:br>
              <a:rPr lang="ru-RU" dirty="0">
                <a:latin typeface="Batang" pitchFamily="18" charset="-127"/>
                <a:ea typeface="Batang" pitchFamily="18" charset="-127"/>
              </a:rPr>
            </a:br>
            <a:endParaRPr lang="ru-RU" dirty="0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4149080"/>
            <a:ext cx="47880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b="1" dirty="0">
                <a:latin typeface="Batang" pitchFamily="18" charset="-127"/>
                <a:ea typeface="Batang" pitchFamily="18" charset="-127"/>
              </a:rPr>
              <a:t>Sie war sehr weiß und ungeheuer oben</a:t>
            </a:r>
            <a:r>
              <a:rPr lang="de-DE" dirty="0">
                <a:latin typeface="Batang" pitchFamily="18" charset="-127"/>
                <a:ea typeface="Batang" pitchFamily="18" charset="-127"/>
              </a:rPr>
              <a:t/>
            </a:r>
            <a:br>
              <a:rPr lang="de-DE" dirty="0">
                <a:latin typeface="Batang" pitchFamily="18" charset="-127"/>
                <a:ea typeface="Batang" pitchFamily="18" charset="-127"/>
              </a:rPr>
            </a:br>
            <a:r>
              <a:rPr lang="de-DE" b="1" dirty="0">
                <a:latin typeface="Batang" pitchFamily="18" charset="-127"/>
                <a:ea typeface="Batang" pitchFamily="18" charset="-127"/>
              </a:rPr>
              <a:t>Und als ich aufsah, war sie nimmer da</a:t>
            </a:r>
            <a:r>
              <a:rPr lang="de-DE" b="1" dirty="0" smtClean="0">
                <a:latin typeface="Batang" pitchFamily="18" charset="-127"/>
                <a:ea typeface="Batang" pitchFamily="18" charset="-127"/>
              </a:rPr>
              <a:t>.</a:t>
            </a:r>
            <a:endParaRPr lang="ru-RU" b="1" dirty="0" smtClean="0">
              <a:latin typeface="Batang" pitchFamily="18" charset="-127"/>
              <a:ea typeface="Batang" pitchFamily="18" charset="-127"/>
            </a:endParaRPr>
          </a:p>
          <a:p>
            <a:pPr lvl="0"/>
            <a:endParaRPr lang="ru-RU" b="1" dirty="0" smtClean="0">
              <a:latin typeface="Batang" pitchFamily="18" charset="-127"/>
              <a:ea typeface="Batang" pitchFamily="18" charset="-127"/>
            </a:endParaRPr>
          </a:p>
          <a:p>
            <a:r>
              <a:rPr lang="ru-RU" dirty="0">
                <a:latin typeface="Batang" pitchFamily="18" charset="-127"/>
                <a:ea typeface="Batang" pitchFamily="18" charset="-127"/>
              </a:rPr>
              <a:t>Кружил мне голову. Я глянул в небо,</a:t>
            </a:r>
            <a:br>
              <a:rPr lang="ru-RU" dirty="0">
                <a:latin typeface="Batang" pitchFamily="18" charset="-127"/>
                <a:ea typeface="Batang" pitchFamily="18" charset="-127"/>
              </a:rPr>
            </a:br>
            <a:r>
              <a:rPr lang="ru-RU" dirty="0">
                <a:latin typeface="Batang" pitchFamily="18" charset="-127"/>
                <a:ea typeface="Batang" pitchFamily="18" charset="-127"/>
              </a:rPr>
              <a:t>Но облака уж нет – поблекла акварель.</a:t>
            </a:r>
          </a:p>
          <a:p>
            <a:pPr lvl="0"/>
            <a:endParaRPr lang="ru-RU" dirty="0"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157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440160"/>
          </a:xfrm>
        </p:spPr>
        <p:txBody>
          <a:bodyPr/>
          <a:lstStyle/>
          <a:p>
            <a:r>
              <a:rPr lang="de-DE" sz="4000" b="1" dirty="0" smtClean="0"/>
              <a:t>Gedichte und Monologe </a:t>
            </a:r>
            <a:br>
              <a:rPr lang="de-DE" sz="4000" b="1" dirty="0" smtClean="0"/>
            </a:br>
            <a:r>
              <a:rPr lang="de-DE" sz="4000" b="1" dirty="0" smtClean="0"/>
              <a:t>der berühmten deutschen Dichter</a:t>
            </a:r>
            <a:endParaRPr lang="ru-RU" sz="4000" b="1" dirty="0"/>
          </a:p>
        </p:txBody>
      </p:sp>
      <p:pic>
        <p:nvPicPr>
          <p:cNvPr id="6" name="Picture 6" descr="http://lingvostudy.ru/images/sampledata/ad_71156_imag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754" y="2563339"/>
            <a:ext cx="4034707" cy="394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anguis-school.com/images/1364833602_kursy-nemeckogo-yazy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76093"/>
            <a:ext cx="513658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mamalipetsk.ru/uploads/pages/pages-pcsE6d224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798" y="1388782"/>
            <a:ext cx="2688290" cy="26882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87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i.hdwp.ru/f/7d59/a/ffc275287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colorTemperature colorTemp="7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4045" y="45230"/>
            <a:ext cx="10944246" cy="684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6955" y="2863964"/>
            <a:ext cx="557918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Seit jenem Tag sind viele, </a:t>
            </a:r>
            <a:endParaRPr lang="ru-RU" sz="2000" b="1" dirty="0" smtClean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                                    </a:t>
            </a:r>
            <a:r>
              <a:rPr lang="de-DE" sz="2000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viele </a:t>
            </a:r>
            <a:r>
              <a:rPr lang="de-DE" sz="2000" b="1" dirty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Monde</a:t>
            </a:r>
            <a:br>
              <a:rPr lang="de-DE" sz="2000" b="1" dirty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</a:br>
            <a:r>
              <a:rPr lang="de-DE" sz="2000" b="1" dirty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Geschwommen still hinunter und </a:t>
            </a:r>
            <a:r>
              <a:rPr lang="de-DE" sz="2000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vorbei</a:t>
            </a:r>
            <a:endParaRPr lang="ru-RU" sz="2000" b="1" dirty="0" smtClean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  <a:p>
            <a:endParaRPr lang="ru-RU" sz="2000" dirty="0" smtClean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  <a:p>
            <a:r>
              <a:rPr lang="ru-RU" sz="2000" dirty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Прошло, минуло много лун с тех пор,</a:t>
            </a:r>
            <a:br>
              <a:rPr lang="ru-RU" sz="2000" dirty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</a:br>
            <a:r>
              <a:rPr lang="ru-RU" sz="2000" dirty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Я возвращаюсь в сад всё вновь и вновь</a:t>
            </a:r>
            <a:r>
              <a:rPr lang="ru-RU" sz="2000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,</a:t>
            </a:r>
          </a:p>
          <a:p>
            <a:r>
              <a:rPr lang="ru-RU" sz="2000" dirty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/>
            </a:r>
            <a:br>
              <a:rPr lang="ru-RU" sz="2000" dirty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</a:br>
            <a:r>
              <a:rPr lang="de-DE" sz="2000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Die </a:t>
            </a:r>
            <a:r>
              <a:rPr lang="de-DE" sz="2000" b="1" dirty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Pflaumenbäume sind wohl abgehauen</a:t>
            </a:r>
            <a:br>
              <a:rPr lang="de-DE" sz="2000" b="1" dirty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</a:br>
            <a:r>
              <a:rPr lang="de-DE" sz="2000" b="1" dirty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Und fragst du mich, was mit der Liebe sei</a:t>
            </a:r>
            <a:r>
              <a:rPr lang="de-DE" sz="2000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?</a:t>
            </a:r>
            <a:endParaRPr lang="ru-RU" sz="2000" b="1" dirty="0" smtClean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  <a:p>
            <a:endParaRPr lang="ru-RU" sz="2000" dirty="0" smtClean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Обрезаны в саду у сливы ветки,</a:t>
            </a:r>
            <a:br>
              <a:rPr lang="ru-RU" sz="2000" dirty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</a:br>
            <a:r>
              <a:rPr lang="ru-RU" sz="2000" dirty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И вопрошаешь ты, где прежняя любовь?</a:t>
            </a:r>
            <a:r>
              <a:rPr lang="de-DE" sz="2000" dirty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/>
            </a:r>
            <a:br>
              <a:rPr lang="de-DE" sz="2000" dirty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</a:br>
            <a:endParaRPr lang="ru-RU" sz="2000" dirty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6390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620688"/>
            <a:ext cx="454297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2000" b="1" dirty="0">
                <a:latin typeface="Batang" pitchFamily="18" charset="-127"/>
                <a:ea typeface="Batang" pitchFamily="18" charset="-127"/>
              </a:rPr>
              <a:t>So sag ich dir: Ich kann mich nicht erinnern.</a:t>
            </a:r>
            <a:br>
              <a:rPr lang="de-DE" sz="2000" b="1" dirty="0">
                <a:latin typeface="Batang" pitchFamily="18" charset="-127"/>
                <a:ea typeface="Batang" pitchFamily="18" charset="-127"/>
              </a:rPr>
            </a:br>
            <a:r>
              <a:rPr lang="de-DE" sz="2000" b="1" dirty="0">
                <a:latin typeface="Batang" pitchFamily="18" charset="-127"/>
                <a:ea typeface="Batang" pitchFamily="18" charset="-127"/>
              </a:rPr>
              <a:t>Und doch, </a:t>
            </a:r>
            <a:r>
              <a:rPr lang="de-DE" sz="2000" b="1" dirty="0" smtClean="0">
                <a:latin typeface="Batang" pitchFamily="18" charset="-127"/>
                <a:ea typeface="Batang" pitchFamily="18" charset="-127"/>
              </a:rPr>
              <a:t>gewiss, </a:t>
            </a:r>
            <a:r>
              <a:rPr lang="de-DE" sz="2000" b="1" dirty="0">
                <a:latin typeface="Batang" pitchFamily="18" charset="-127"/>
                <a:ea typeface="Batang" pitchFamily="18" charset="-127"/>
              </a:rPr>
              <a:t>ich weiß schon, was du </a:t>
            </a:r>
            <a:r>
              <a:rPr lang="de-DE" sz="2000" b="1" dirty="0" smtClean="0">
                <a:latin typeface="Batang" pitchFamily="18" charset="-127"/>
                <a:ea typeface="Batang" pitchFamily="18" charset="-127"/>
              </a:rPr>
              <a:t>meinst</a:t>
            </a:r>
            <a:endParaRPr lang="ru-RU" sz="2000" b="1" dirty="0" smtClean="0">
              <a:latin typeface="Batang" pitchFamily="18" charset="-127"/>
              <a:ea typeface="Batang" pitchFamily="18" charset="-127"/>
            </a:endParaRPr>
          </a:p>
          <a:p>
            <a:pPr algn="r"/>
            <a:endParaRPr lang="ru-RU" sz="2000" b="1" dirty="0" smtClean="0">
              <a:latin typeface="Batang" pitchFamily="18" charset="-127"/>
              <a:ea typeface="Batang" pitchFamily="18" charset="-127"/>
            </a:endParaRPr>
          </a:p>
          <a:p>
            <a:r>
              <a:rPr lang="ru-RU" sz="2000" dirty="0">
                <a:latin typeface="Batang" pitchFamily="18" charset="-127"/>
                <a:ea typeface="Batang" pitchFamily="18" charset="-127"/>
              </a:rPr>
              <a:t>Я отвечаю так: что было – то прошло,</a:t>
            </a:r>
            <a:br>
              <a:rPr lang="ru-RU" sz="2000" dirty="0">
                <a:latin typeface="Batang" pitchFamily="18" charset="-127"/>
                <a:ea typeface="Batang" pitchFamily="18" charset="-127"/>
              </a:rPr>
            </a:br>
            <a:r>
              <a:rPr lang="ru-RU" sz="2000" dirty="0">
                <a:latin typeface="Batang" pitchFamily="18" charset="-127"/>
                <a:ea typeface="Batang" pitchFamily="18" charset="-127"/>
              </a:rPr>
              <a:t>Волненья отошли и нива сжата</a:t>
            </a:r>
            <a:r>
              <a:rPr lang="ru-RU" sz="2000" dirty="0" smtClean="0">
                <a:latin typeface="Batang" pitchFamily="18" charset="-127"/>
                <a:ea typeface="Batang" pitchFamily="18" charset="-127"/>
              </a:rPr>
              <a:t>,</a:t>
            </a:r>
          </a:p>
          <a:p>
            <a:pPr algn="r"/>
            <a:r>
              <a:rPr lang="ru-RU" sz="2000" dirty="0">
                <a:latin typeface="Batang" pitchFamily="18" charset="-127"/>
                <a:ea typeface="Batang" pitchFamily="18" charset="-127"/>
              </a:rPr>
              <a:t/>
            </a:r>
            <a:br>
              <a:rPr lang="ru-RU" sz="2000" dirty="0">
                <a:latin typeface="Batang" pitchFamily="18" charset="-127"/>
                <a:ea typeface="Batang" pitchFamily="18" charset="-127"/>
              </a:rPr>
            </a:br>
            <a:r>
              <a:rPr lang="de-DE" sz="2000" b="1" dirty="0" smtClean="0">
                <a:latin typeface="Batang" pitchFamily="18" charset="-127"/>
                <a:ea typeface="Batang" pitchFamily="18" charset="-127"/>
              </a:rPr>
              <a:t>Doch </a:t>
            </a:r>
            <a:r>
              <a:rPr lang="de-DE" sz="2000" b="1" dirty="0">
                <a:latin typeface="Batang" pitchFamily="18" charset="-127"/>
                <a:ea typeface="Batang" pitchFamily="18" charset="-127"/>
              </a:rPr>
              <a:t>ihr Gesicht, das weiß ich wirklich nimmer</a:t>
            </a:r>
            <a:br>
              <a:rPr lang="de-DE" sz="2000" b="1" dirty="0">
                <a:latin typeface="Batang" pitchFamily="18" charset="-127"/>
                <a:ea typeface="Batang" pitchFamily="18" charset="-127"/>
              </a:rPr>
            </a:br>
            <a:r>
              <a:rPr lang="de-DE" sz="2000" b="1" dirty="0">
                <a:latin typeface="Batang" pitchFamily="18" charset="-127"/>
                <a:ea typeface="Batang" pitchFamily="18" charset="-127"/>
              </a:rPr>
              <a:t>Ich weiß nur mehr: Ich küsste es dereinst</a:t>
            </a:r>
            <a:r>
              <a:rPr lang="de-DE" sz="2000" b="1" dirty="0" smtClean="0">
                <a:latin typeface="Batang" pitchFamily="18" charset="-127"/>
                <a:ea typeface="Batang" pitchFamily="18" charset="-127"/>
              </a:rPr>
              <a:t>.</a:t>
            </a:r>
            <a:endParaRPr lang="ru-RU" sz="2000" b="1" dirty="0" smtClean="0">
              <a:latin typeface="Batang" pitchFamily="18" charset="-127"/>
              <a:ea typeface="Batang" pitchFamily="18" charset="-127"/>
            </a:endParaRPr>
          </a:p>
          <a:p>
            <a:r>
              <a:rPr lang="de-DE" sz="2000" b="1" dirty="0">
                <a:latin typeface="Batang" pitchFamily="18" charset="-127"/>
                <a:ea typeface="Batang" pitchFamily="18" charset="-127"/>
              </a:rPr>
              <a:t/>
            </a:r>
            <a:br>
              <a:rPr lang="de-DE" sz="2000" b="1" dirty="0">
                <a:latin typeface="Batang" pitchFamily="18" charset="-127"/>
                <a:ea typeface="Batang" pitchFamily="18" charset="-127"/>
              </a:rPr>
            </a:br>
            <a:r>
              <a:rPr lang="ru-RU" sz="2000" dirty="0">
                <a:latin typeface="Batang" pitchFamily="18" charset="-127"/>
                <a:ea typeface="Batang" pitchFamily="18" charset="-127"/>
              </a:rPr>
              <a:t>Я начинаю забывать твоё лицо,</a:t>
            </a:r>
            <a:br>
              <a:rPr lang="ru-RU" sz="2000" dirty="0">
                <a:latin typeface="Batang" pitchFamily="18" charset="-127"/>
                <a:ea typeface="Batang" pitchFamily="18" charset="-127"/>
              </a:rPr>
            </a:br>
            <a:r>
              <a:rPr lang="ru-RU" sz="2000" dirty="0">
                <a:latin typeface="Batang" pitchFamily="18" charset="-127"/>
                <a:ea typeface="Batang" pitchFamily="18" charset="-127"/>
              </a:rPr>
              <a:t>Но помню – целовал его когда –то.</a:t>
            </a:r>
            <a:r>
              <a:rPr lang="de-DE" sz="2000" b="1" dirty="0">
                <a:latin typeface="Batang" pitchFamily="18" charset="-127"/>
                <a:ea typeface="Batang" pitchFamily="18" charset="-127"/>
              </a:rPr>
              <a:t/>
            </a:r>
            <a:br>
              <a:rPr lang="de-DE" sz="2000" b="1" dirty="0">
                <a:latin typeface="Batang" pitchFamily="18" charset="-127"/>
                <a:ea typeface="Batang" pitchFamily="18" charset="-127"/>
              </a:rPr>
            </a:br>
            <a:endParaRPr lang="ru-RU" sz="2000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6146" name="Picture 2" descr="http://img0.liveinternet.ru/images/attach/b/3/21/805/21805308_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139700"/>
            <a:ext cx="4152900" cy="664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40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Беседа Моря и Неба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404664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000" b="1" dirty="0"/>
              <a:t>Und auch den Kuss, ich hätt' ihn längst vergessen</a:t>
            </a:r>
            <a:br>
              <a:rPr lang="de-DE" sz="2000" b="1" dirty="0"/>
            </a:br>
            <a:r>
              <a:rPr lang="de-DE" sz="2000" b="1" dirty="0"/>
              <a:t>Wenn nicht die Wolke da gewesen </a:t>
            </a:r>
            <a:r>
              <a:rPr lang="de-DE" sz="2000" b="1" dirty="0" smtClean="0"/>
              <a:t>wär</a:t>
            </a:r>
            <a:endParaRPr lang="ru-RU" sz="2000" b="1" dirty="0" smtClean="0"/>
          </a:p>
          <a:p>
            <a:r>
              <a:rPr lang="de-DE" sz="2000" b="1" dirty="0"/>
              <a:t/>
            </a:r>
            <a:br>
              <a:rPr lang="de-DE" sz="2000" b="1" dirty="0"/>
            </a:b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2332999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000" b="1" dirty="0"/>
              <a:t>Die weiß ich noch und </a:t>
            </a:r>
            <a:r>
              <a:rPr lang="de-DE" sz="2000" b="1" dirty="0" err="1"/>
              <a:t>werd</a:t>
            </a:r>
            <a:r>
              <a:rPr lang="de-DE" sz="2000" b="1" dirty="0"/>
              <a:t> ich immer wissen</a:t>
            </a:r>
            <a:br>
              <a:rPr lang="de-DE" sz="2000" b="1" dirty="0"/>
            </a:br>
            <a:r>
              <a:rPr lang="de-DE" sz="2000" b="1" dirty="0"/>
              <a:t>Sie war sehr weiß und kam von oben her.</a:t>
            </a:r>
            <a:endParaRPr lang="ru-RU" sz="2000" b="1" dirty="0"/>
          </a:p>
          <a:p>
            <a:r>
              <a:rPr lang="ru-RU" sz="2000" i="1" dirty="0"/>
              <a:t>Не о тебе – о нём сейчас тоскую,</a:t>
            </a:r>
            <a:br>
              <a:rPr lang="ru-RU" sz="2000" i="1" dirty="0"/>
            </a:br>
            <a:r>
              <a:rPr lang="ru-RU" sz="2000" i="1" dirty="0"/>
              <a:t>О белом облаке в дневной голубизне.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8262" y="168193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i="1" dirty="0"/>
              <a:t>Сказать по правде, я б забыл и поцелуи,</a:t>
            </a:r>
            <a:br>
              <a:rPr lang="ru-RU" sz="2000" i="1" dirty="0"/>
            </a:br>
            <a:r>
              <a:rPr lang="ru-RU" sz="2000" i="1" dirty="0"/>
              <a:t>Когда б не облако в ту пору в вышине.</a:t>
            </a:r>
          </a:p>
        </p:txBody>
      </p:sp>
    </p:spTree>
    <p:extLst>
      <p:ext uri="{BB962C8B-B14F-4D97-AF65-F5344CB8AC3E}">
        <p14:creationId xmlns:p14="http://schemas.microsoft.com/office/powerpoint/2010/main" val="93024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www.zwalls.ru/pic/201309/800x480/zwalls.ru-202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9288" y="0"/>
            <a:ext cx="1143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76672"/>
            <a:ext cx="4572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Die Pflaumenbäume </a:t>
            </a:r>
            <a:r>
              <a:rPr lang="de-DE" sz="2000" b="1" dirty="0" err="1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blühn</a:t>
            </a:r>
            <a:r>
              <a:rPr lang="de-DE" sz="2000" b="1" dirty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 vielleicht noch immer</a:t>
            </a:r>
            <a:br>
              <a:rPr lang="de-DE" sz="2000" b="1" dirty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</a:br>
            <a:r>
              <a:rPr lang="de-DE" sz="2000" b="1" dirty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Und jene Frau hat jetzt vielleicht das siebte </a:t>
            </a:r>
            <a:r>
              <a:rPr lang="de-DE" sz="2000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Kind</a:t>
            </a:r>
            <a:endParaRPr lang="ru-RU" sz="2000" b="1" dirty="0" smtClean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  <a:p>
            <a:endParaRPr lang="ru-RU" sz="2000" b="1" dirty="0" smtClean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  <a:p>
            <a:r>
              <a:rPr lang="ru-RU" sz="2000" dirty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Возможно снова слива расцветает,</a:t>
            </a:r>
            <a:br>
              <a:rPr lang="ru-RU" sz="2000" dirty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</a:br>
            <a:r>
              <a:rPr lang="ru-RU" sz="2000" dirty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Возможно у тебя уже малыш седьмой</a:t>
            </a:r>
            <a:r>
              <a:rPr lang="ru-RU" sz="2000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…</a:t>
            </a:r>
          </a:p>
          <a:p>
            <a:r>
              <a:rPr lang="de-DE" sz="2000" b="1" dirty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/>
            </a:r>
            <a:br>
              <a:rPr lang="de-DE" sz="2000" b="1" dirty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</a:br>
            <a:r>
              <a:rPr lang="de-DE" sz="2000" b="1" dirty="0">
                <a:latin typeface="Batang" pitchFamily="18" charset="-127"/>
                <a:ea typeface="Batang" pitchFamily="18" charset="-127"/>
              </a:rPr>
              <a:t>Doch jene Wolke blühte nur Minuten</a:t>
            </a:r>
            <a:br>
              <a:rPr lang="de-DE" sz="2000" b="1" dirty="0">
                <a:latin typeface="Batang" pitchFamily="18" charset="-127"/>
                <a:ea typeface="Batang" pitchFamily="18" charset="-127"/>
              </a:rPr>
            </a:br>
            <a:r>
              <a:rPr lang="de-DE" sz="2000" b="1" dirty="0">
                <a:latin typeface="Batang" pitchFamily="18" charset="-127"/>
                <a:ea typeface="Batang" pitchFamily="18" charset="-127"/>
              </a:rPr>
              <a:t>Und als ich aufsah, schwand sie schon im </a:t>
            </a:r>
            <a:r>
              <a:rPr lang="de-DE" sz="2000" b="1" dirty="0" smtClean="0">
                <a:latin typeface="Batang" pitchFamily="18" charset="-127"/>
                <a:ea typeface="Batang" pitchFamily="18" charset="-127"/>
              </a:rPr>
              <a:t>Wind</a:t>
            </a:r>
            <a:endParaRPr lang="ru-RU" sz="2000" b="1" dirty="0" smtClean="0">
              <a:latin typeface="Batang" pitchFamily="18" charset="-127"/>
              <a:ea typeface="Batang" pitchFamily="18" charset="-127"/>
            </a:endParaRPr>
          </a:p>
          <a:p>
            <a:endParaRPr lang="de-DE" sz="2000" dirty="0">
              <a:latin typeface="Batang" pitchFamily="18" charset="-127"/>
              <a:ea typeface="Batang" pitchFamily="18" charset="-127"/>
            </a:endParaRPr>
          </a:p>
          <a:p>
            <a:r>
              <a:rPr lang="ru-RU" sz="2000" dirty="0">
                <a:latin typeface="Batang" pitchFamily="18" charset="-127"/>
                <a:ea typeface="Batang" pitchFamily="18" charset="-127"/>
              </a:rPr>
              <a:t>Всё хрупко, всё забудется, истает</a:t>
            </a:r>
            <a:br>
              <a:rPr lang="ru-RU" sz="2000" dirty="0">
                <a:latin typeface="Batang" pitchFamily="18" charset="-127"/>
                <a:ea typeface="Batang" pitchFamily="18" charset="-127"/>
              </a:rPr>
            </a:br>
            <a:r>
              <a:rPr lang="ru-RU" sz="2000" dirty="0">
                <a:latin typeface="Batang" pitchFamily="18" charset="-127"/>
                <a:ea typeface="Batang" pitchFamily="18" charset="-127"/>
              </a:rPr>
              <a:t>Как облако, что плыло надо мной</a:t>
            </a:r>
            <a:r>
              <a:rPr lang="ru-RU" sz="2000" dirty="0" smtClean="0">
                <a:latin typeface="Batang" pitchFamily="18" charset="-127"/>
                <a:ea typeface="Batang" pitchFamily="18" charset="-127"/>
              </a:rPr>
              <a:t>.</a:t>
            </a:r>
            <a:endParaRPr lang="ru-RU" sz="2000" dirty="0"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565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507288" cy="1296144"/>
          </a:xfrm>
        </p:spPr>
        <p:txBody>
          <a:bodyPr/>
          <a:lstStyle/>
          <a:p>
            <a:r>
              <a:rPr lang="de-DE" sz="4400" b="1" dirty="0" smtClean="0"/>
              <a:t>Szenische Dialoge und </a:t>
            </a:r>
            <a:r>
              <a:rPr lang="de-DE" sz="4400" b="1" dirty="0" err="1" smtClean="0"/>
              <a:t>Poliloge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http://indeutschland.ru/uploads/images/00/02/77/2014/02/03/7bd0b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24818"/>
            <a:ext cx="5429250" cy="451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ucare.timepad.ru/821e25a1-af3c-4f27-918a-e925798a1a20/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017" y="365797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lclub.com.ua/pic/image/deutsch/NemezkiiIazikVKieve/deutsch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7072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95.img.avito.st/640x480/120460839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39" y="1394651"/>
            <a:ext cx="2281050" cy="22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5280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40"/>
            <a:ext cx="5773149" cy="413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038830"/>
            <a:ext cx="571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779" y="54402"/>
            <a:ext cx="4125246" cy="274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602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соня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8209601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6" y="0"/>
            <a:ext cx="3823522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824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1411560"/>
          </a:xfrm>
        </p:spPr>
        <p:txBody>
          <a:bodyPr/>
          <a:lstStyle/>
          <a:p>
            <a:r>
              <a:rPr lang="de-DE" b="1" dirty="0">
                <a:effectLst/>
              </a:rPr>
              <a:t>Fliege „</a:t>
            </a:r>
            <a:r>
              <a:rPr lang="de-DE" b="1" dirty="0" err="1">
                <a:effectLst/>
              </a:rPr>
              <a:t>Sum</a:t>
            </a:r>
            <a:r>
              <a:rPr lang="de-DE" b="1" dirty="0">
                <a:effectLst/>
              </a:rPr>
              <a:t> – </a:t>
            </a:r>
            <a:r>
              <a:rPr lang="de-DE" b="1" dirty="0" err="1">
                <a:effectLst/>
              </a:rPr>
              <a:t>Sum</a:t>
            </a:r>
            <a:r>
              <a:rPr lang="de-DE" b="1" dirty="0">
                <a:effectLst/>
              </a:rPr>
              <a:t> – Siege“</a:t>
            </a: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72816"/>
            <a:ext cx="6336704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09965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293096"/>
            <a:ext cx="6400800" cy="1752600"/>
          </a:xfrm>
        </p:spPr>
        <p:txBody>
          <a:bodyPr>
            <a:normAutofit lnSpcReduction="10000"/>
          </a:bodyPr>
          <a:lstStyle/>
          <a:p>
            <a:r>
              <a:rPr lang="de-DE" dirty="0"/>
              <a:t>die</a:t>
            </a:r>
          </a:p>
          <a:p>
            <a:r>
              <a:rPr lang="de-DE" sz="7200" b="1" dirty="0" smtClean="0">
                <a:solidFill>
                  <a:schemeClr val="tx1"/>
                </a:solidFill>
              </a:rPr>
              <a:t>die Fliege</a:t>
            </a:r>
            <a:endParaRPr lang="de-DE" sz="7200" b="1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6632"/>
            <a:ext cx="57150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542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363156"/>
            <a:ext cx="8229600" cy="76300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DE" sz="8000" b="1" dirty="0" smtClean="0"/>
              <a:t>die Flöhe</a:t>
            </a:r>
            <a:endParaRPr lang="ru-RU" sz="8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0"/>
            <a:ext cx="6048672" cy="536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979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Wir </a:t>
            </a:r>
            <a:r>
              <a:rPr lang="de-DE" b="1" dirty="0" smtClean="0"/>
              <a:t>alle sind  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lnSpcReduction="10000"/>
          </a:bodyPr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pPr marL="0" indent="0" algn="ctr">
              <a:buNone/>
            </a:pPr>
            <a:r>
              <a:rPr lang="de-DE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Freunde der deutschen Sprache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1026" name="Picture 2" descr="http://files.web2edu.ru/51373579-5051-458d-8511-b074ed4b0902/8a6ac4e2-95f5-484e-a8a4-79ca4f555ab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385" y="3717030"/>
            <a:ext cx="4267200" cy="198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2.bp.blogspot.com/-enNx6HYBj38/Tqb7dA6kXjI/AAAAAAAAAQQ/bbl94y-HTBE/s1600/%25D0%25BD%25D0%25B5%25D0%25BC%25D0%25B5%25D1%2586%25D0%25BA%25D0%25B8%25D0%25B9++%25D0%25B4%25D0%25BB%25D1%258F+%25D0%25B4%25D0%25B5%25D1%2582%25D0%25B5%25D0%25B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077" y="1628800"/>
            <a:ext cx="2882381" cy="24973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2705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45224"/>
            <a:ext cx="8229600" cy="10801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DE" sz="6600" b="1" dirty="0" smtClean="0"/>
              <a:t>die Biene</a:t>
            </a:r>
            <a:endParaRPr lang="ru-RU" sz="66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0"/>
            <a:ext cx="5184576" cy="5377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873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10200"/>
            <a:ext cx="8229600" cy="11151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DE" sz="7200" b="1" dirty="0" smtClean="0"/>
              <a:t>die Wanze</a:t>
            </a:r>
            <a:endParaRPr lang="ru-RU" sz="72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0"/>
            <a:ext cx="66675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044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4320480" cy="549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229200"/>
            <a:ext cx="8229600" cy="1368152"/>
          </a:xfrm>
        </p:spPr>
        <p:txBody>
          <a:bodyPr/>
          <a:lstStyle/>
          <a:p>
            <a:pPr marL="0" indent="0" algn="ctr">
              <a:buNone/>
            </a:pPr>
            <a:r>
              <a:rPr lang="de-DE" sz="7200" b="1" dirty="0" smtClean="0"/>
              <a:t>der</a:t>
            </a:r>
            <a:r>
              <a:rPr lang="ru-RU" sz="7200" b="1" dirty="0" smtClean="0"/>
              <a:t> </a:t>
            </a:r>
            <a:r>
              <a:rPr lang="de-DE" sz="7200" b="1" dirty="0" smtClean="0"/>
              <a:t>Schmetterling</a:t>
            </a:r>
            <a:endParaRPr lang="de-DE" sz="7200" b="1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81879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589240"/>
            <a:ext cx="8229600" cy="10081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6000" b="1" dirty="0" smtClean="0"/>
              <a:t>die Ameise</a:t>
            </a:r>
            <a:endParaRPr lang="ru-RU" sz="60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199"/>
            <a:ext cx="7770980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87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085184"/>
            <a:ext cx="8229600" cy="104097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DE" sz="7200" b="1" dirty="0" smtClean="0"/>
              <a:t>die Spinne</a:t>
            </a:r>
            <a:endParaRPr lang="ru-RU" sz="72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0"/>
            <a:ext cx="7610825" cy="508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90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-9167"/>
            <a:ext cx="4464496" cy="572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157192"/>
            <a:ext cx="8229600" cy="968971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de-DE" sz="8000" b="1" dirty="0" smtClean="0"/>
              <a:t>die Stechmücke</a:t>
            </a:r>
            <a:endParaRPr lang="de-DE" sz="8000" b="1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633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-99392"/>
            <a:ext cx="5832648" cy="6831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60110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2486"/>
            <a:ext cx="9633862" cy="650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5688632" cy="1858218"/>
          </a:xfrm>
        </p:spPr>
        <p:txBody>
          <a:bodyPr>
            <a:normAutofit/>
          </a:bodyPr>
          <a:lstStyle/>
          <a:p>
            <a:r>
              <a:rPr lang="de-DE" sz="5400" b="1" dirty="0" smtClean="0"/>
              <a:t>Ende gut, alles gut</a:t>
            </a:r>
            <a:r>
              <a:rPr lang="ru-RU" sz="5400" b="1" dirty="0" smtClean="0"/>
              <a:t>!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32857160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/>
          <a:lstStyle/>
          <a:p>
            <a:r>
              <a:rPr lang="ru-RU" sz="3600" dirty="0" smtClean="0">
                <a:latin typeface="Palatino Linotype" pitchFamily="18" charset="0"/>
              </a:rPr>
              <a:t>Традиции России,  Германии, Англии</a:t>
            </a:r>
            <a:endParaRPr lang="ru-RU" sz="3600" dirty="0">
              <a:latin typeface="Palatino Linotyp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 lnSpcReduction="10000"/>
          </a:bodyPr>
          <a:lstStyle/>
          <a:p>
            <a:endParaRPr lang="de-DE" sz="36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haroni" pitchFamily="2" charset="-79"/>
            </a:endParaRPr>
          </a:p>
          <a:p>
            <a:endParaRPr lang="de-DE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haroni" pitchFamily="2" charset="-79"/>
            </a:endParaRPr>
          </a:p>
          <a:p>
            <a:endParaRPr lang="de-DE" sz="36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haroni" pitchFamily="2" charset="-79"/>
            </a:endParaRPr>
          </a:p>
          <a:p>
            <a:endParaRPr lang="de-DE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haroni" pitchFamily="2" charset="-79"/>
            </a:endParaRPr>
          </a:p>
          <a:p>
            <a:pPr marL="0" indent="0" algn="ctr">
              <a:buNone/>
            </a:pPr>
            <a:endParaRPr lang="de-DE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haroni" pitchFamily="2" charset="-79"/>
            </a:endParaRPr>
          </a:p>
          <a:p>
            <a:pPr marL="0" indent="0" algn="ctr">
              <a:buNone/>
            </a:pPr>
            <a:endParaRPr lang="de-DE" sz="36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haroni" pitchFamily="2" charset="-79"/>
            </a:endParaRPr>
          </a:p>
          <a:p>
            <a:pPr marL="0" indent="0" algn="ctr">
              <a:buNone/>
            </a:pPr>
            <a:endParaRPr lang="ru-RU" sz="39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haroni" pitchFamily="2" charset="-79"/>
            </a:endParaRPr>
          </a:p>
          <a:p>
            <a:pPr marL="0" indent="0" algn="ctr">
              <a:buNone/>
            </a:pPr>
            <a:r>
              <a:rPr lang="de-DE" sz="39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haroni" pitchFamily="2" charset="-79"/>
              </a:rPr>
              <a:t>Deutsch    Englisch    Russisch</a:t>
            </a:r>
          </a:p>
        </p:txBody>
      </p:sp>
      <p:pic>
        <p:nvPicPr>
          <p:cNvPr id="2050" name="Picture 2" descr="C:\Users\Олечка\Desktop\6 апреля Пасха\IMG_42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00" y="969043"/>
            <a:ext cx="4158208" cy="2471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Олечка\Desktop\6 апреля Пасха\IMG_42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846" y="1041051"/>
            <a:ext cx="3959932" cy="2399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Олечка\Desktop\6 апреля Пасха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7133"/>
            <a:ext cx="2608734" cy="185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Олечка\Desktop\6 апреля Пасха\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164803"/>
            <a:ext cx="3595130" cy="2356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Олечка\Desktop\6 апреля Пасха\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269521"/>
            <a:ext cx="3073234" cy="2372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1423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/>
          <a:lstStyle/>
          <a:p>
            <a:r>
              <a:rPr lang="ru-RU" sz="3600" dirty="0" smtClean="0">
                <a:latin typeface="Palatino Linotype" pitchFamily="18" charset="0"/>
              </a:rPr>
              <a:t>Пасхальная ярмарка</a:t>
            </a:r>
            <a:endParaRPr lang="ru-RU" sz="3600" dirty="0">
              <a:latin typeface="Palatino Linotyp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/>
          </a:bodyPr>
          <a:lstStyle/>
          <a:p>
            <a:endParaRPr lang="de-DE" sz="36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haroni" pitchFamily="2" charset="-79"/>
            </a:endParaRPr>
          </a:p>
          <a:p>
            <a:endParaRPr lang="de-DE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haroni" pitchFamily="2" charset="-79"/>
            </a:endParaRPr>
          </a:p>
          <a:p>
            <a:endParaRPr lang="de-DE" sz="36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haroni" pitchFamily="2" charset="-79"/>
            </a:endParaRPr>
          </a:p>
          <a:p>
            <a:pPr marL="0" indent="0" algn="ctr">
              <a:buNone/>
            </a:pPr>
            <a:endParaRPr lang="de-DE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haroni" pitchFamily="2" charset="-79"/>
            </a:endParaRPr>
          </a:p>
          <a:p>
            <a:pPr marL="0" indent="0" algn="ctr">
              <a:buNone/>
            </a:pPr>
            <a:endParaRPr lang="de-DE" sz="36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haroni" pitchFamily="2" charset="-79"/>
            </a:endParaRPr>
          </a:p>
          <a:p>
            <a:pPr marL="0" indent="0" algn="ctr">
              <a:buNone/>
            </a:pPr>
            <a:endParaRPr lang="ru-RU" sz="39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haroni" pitchFamily="2" charset="-79"/>
            </a:endParaRPr>
          </a:p>
          <a:p>
            <a:pPr marL="0" indent="0" algn="ctr">
              <a:buNone/>
            </a:pPr>
            <a:r>
              <a:rPr lang="de-DE" sz="39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haroni" pitchFamily="2" charset="-79"/>
              </a:rPr>
              <a:t>Deutsch    Englisch    Russisch</a:t>
            </a:r>
          </a:p>
        </p:txBody>
      </p:sp>
      <p:pic>
        <p:nvPicPr>
          <p:cNvPr id="3074" name="Picture 2" descr="C:\Users\Олечка\Desktop\6 апреля Пасха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00" y="682967"/>
            <a:ext cx="3598675" cy="2780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Олечка\Desktop\6 апреля Пасха\IMG_42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645" y="817093"/>
            <a:ext cx="3923928" cy="2615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Олечка\Desktop\6 апреля Пасха\IMG_43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56691"/>
            <a:ext cx="1757941" cy="2636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Олечка\Desktop\6 апреля Пасха\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895" y="3298919"/>
            <a:ext cx="3905895" cy="25334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Олечка\Desktop\6 апреля Пасха\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750" y="3433045"/>
            <a:ext cx="3394796" cy="22842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873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Фон - Лирика 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11960" y="5868491"/>
            <a:ext cx="519664" cy="501503"/>
          </a:xfrm>
        </p:spPr>
      </p:pic>
      <p:pic>
        <p:nvPicPr>
          <p:cNvPr id="1026" name="Picture 2" descr="http://i.ytimg.com/vi/XtnMFDX9yS0/maxresdefaul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0218"/>
            <a:ext cx="8576952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loreleyvalley.com/images/loreley/ak-loreley596-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138505"/>
            <a:ext cx="1905000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97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Deutsch macht Spaß!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://berlitz-krasnodar.ru/media/news/20150206_59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76200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bugaga.ru/uploads/posts/2012-10/1350886934_6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501008"/>
            <a:ext cx="3744416" cy="297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127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Deutsch ist Klasse!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dnevnikemigranta.com/wp-content/uploads/2013/03/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1916832"/>
            <a:ext cx="5638999" cy="422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0801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Palatino Linotype" pitchFamily="18" charset="0"/>
              </a:rPr>
              <a:t>Phonetischer Wettbewerb</a:t>
            </a:r>
            <a:endParaRPr lang="ru-RU" dirty="0">
              <a:latin typeface="Palatino Linotyp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endParaRPr lang="de-DE" sz="36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haroni" pitchFamily="2" charset="-79"/>
            </a:endParaRPr>
          </a:p>
          <a:p>
            <a:endParaRPr lang="de-DE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haroni" pitchFamily="2" charset="-79"/>
            </a:endParaRPr>
          </a:p>
          <a:p>
            <a:endParaRPr lang="de-DE" sz="36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haroni" pitchFamily="2" charset="-79"/>
            </a:endParaRPr>
          </a:p>
          <a:p>
            <a:endParaRPr lang="de-DE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haroni" pitchFamily="2" charset="-79"/>
            </a:endParaRPr>
          </a:p>
          <a:p>
            <a:pPr marL="0" indent="0" algn="ctr">
              <a:buNone/>
            </a:pPr>
            <a:endParaRPr lang="de-DE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haroni" pitchFamily="2" charset="-79"/>
            </a:endParaRPr>
          </a:p>
          <a:p>
            <a:pPr marL="0" indent="0" algn="ctr">
              <a:buNone/>
            </a:pPr>
            <a:endParaRPr lang="de-DE" sz="36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haroni" pitchFamily="2" charset="-79"/>
            </a:endParaRPr>
          </a:p>
          <a:p>
            <a:pPr marL="0" indent="0" algn="just">
              <a:buNone/>
            </a:pPr>
            <a:r>
              <a:rPr lang="de-DE" sz="39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haroni" pitchFamily="2" charset="-79"/>
              </a:rPr>
              <a:t>Deutsch    Englisch    Russisch   Latein</a:t>
            </a:r>
          </a:p>
        </p:txBody>
      </p:sp>
      <p:pic>
        <p:nvPicPr>
          <p:cNvPr id="4" name="Picture 4" descr="http://deutsch-online.ru/images/dop_mat/articles/59_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1700808"/>
            <a:ext cx="465819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616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Картинки по запросу экологические проблемы картинки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://fullref.ru/files/15/288df97594e9dcf77ae09ab35bc3d54d.html_files/rId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27" y="160337"/>
            <a:ext cx="4561291" cy="34209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moineftandgaz.ru/wp-content/uploads/2011/01/globalnye_ekologicheskie_problemy_perspektivy_razvitiya_i_resheniya_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004" y="182646"/>
            <a:ext cx="4424483" cy="33183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encrypted-tbn3.gstatic.com/images?q=tbn:ANd9GcQnovy8ohaGHtSxyIVQH1RLMqtOlYi4x9Tt4NMX18SM-60Y7p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27" y="3284984"/>
            <a:ext cx="4561291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fresher.ru/images4/anomalnaya-zhara-po-vine-chelovechestva/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16952"/>
            <a:ext cx="4464496" cy="3092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238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0" name="Picture 4" descr="http://earth-chronicles.ru/Publications_10/3/8/0001-001-Ekologicheskie-problemy-Zagrjaznenie-atm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6632"/>
            <a:ext cx="7704856" cy="652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683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data:image/jpeg;base64,/9j/4AAQSkZJRgABAQAAAQABAAD/2wCEAAkGBxQTEhQUExQVFBQXGBcXFxcYGRcXGBgcFRgWFhgYFhUYHCggGBwlGxQUITEhJSkrLi4uGB8zODMsNygtLisBCgoKDg0OGxAQGy8kICQsLCwsLCwsLCwsLywsLCwsLCwsLCwsLCwsLCwsLCwvLywsLCwsLCwsLCwsLCwsLCwsLP/AABEIAMIBAwMBIgACEQEDEQH/xAAcAAACAgMBAQAAAAAAAAAAAAAEBQMGAAIHAQj/xABCEAABAgQEAggDBgUDAgcAAAABAhEAAwQhBRIxQVFhBhMiMnGBkaGxwdEUQlJicvAHI4KS4TOi8RWyQ1NzwtLi8v/EABoBAAMBAQEBAAAAAAAAAAAAAAIDBAEFAAb/xAAxEQACAgEEAAQDCAIDAQAAAAAAAQIRAwQSITETIkFRBWHwFDJxgZGhscHR4SOi8UL/2gAMAwEAAhEDEQA/AOViVGxkxvLWImC45zkzoJIgloIiUL4xhIiJU2M7N6PViIwmJ0kERjgR5MygWcmBymGfZMRLkiDjOjHEDTKMa5DDGVLBtBqaIERjzV2eULERkPGsqUQYffYtmiKZh5GkeWdHniBZKTEvUKJhjRUPGG9PSDWETzJPgdHFZU6miO+kLRJAOkXXEEJaEEyReHYsra5AyYlYtVTFoAmIvD8OzNA5ogqHwyV2KnjvoUCUY0KIY1KMosYBK4dGTYiUUjWYI0aJ0AR4QBBWC4+pC0ZGxEbBEaBRFGyEPBUmneDKaic2jUYeUdAVQaMLPCLl0U6PmaQkD9jnFjxToplUQjKeHaSCdnykg6xRjyY1JRb5Jsqnsc0uDjlXh7B4WLQ0dHxnAFo7yFJHEggesVStw0jaGTxbuhGHVpumIIyDlUBjSZSZe9b4+kKWnn7FiyRfqCRkbuIyF7Pmhg5QgvHkxZBhsaTeBptNHLWRNnRcGLPtBeNxMjc0kRZWsYd5X0Lpm4mtvEoWFRCiW8RqSxtGUmethgRHpSRcmNJJJtpEs1Ja8AwjennJENZd2aFMqnTrDelFonzV6DYWTAGJEh42QiJCholsdRqkNG6Vlo8lJLx7UKYQSRoDUAkxEqTvBOcbwLWKO2kOi/QB12eLZoT1RO0SrqjoRbjEExTjWKYJoTOSYvnufCB8kN5El9o8NICYpU0IcLFiJRMSGVxhh1IRrAc8ubQadgNUDlMSyZbx4EwVTyy9gYojGwOBjIpA0MsOpXUAkOTtA9HQrVsw1JNgBxJ2ENqeZ1SewQCbAnVWxU2yQRYbm50ywxYW3SE5skIq2y+4JWS5CDLlDPUHsqNihI3TzOmlreUXP7ImbLAUhJXYgqDguACHDHaOY9D0pExJKn+sdfoVgBy2m+1nhGXD4U032QabVPUKcf8A5XFFKxXBAgEpSuXx6qYpH+0gv6xRsUlocvNB5TZQc/1ozK+Edh6Q1CSguUB7drMB4OnSOPdIaDMSQiYRxlKRUJ9EkFPmYrwZI9tEeXTyhm2wfHt/5/ZWq1OuRCTzlTAT/YXV7RV6yUMxzFaTwmJI+D/CGtZSi4TMlqbYky1efWAD0JhdP66WL5wnndHzSY3NklNUdPBFR9ALqeafX6xkbfaD+FH9o+UZERSWhE8xJ1ggeTNB1ifJa0ciSpnUTNAAYDrJQeCBKIVGypLwSe19mNWgGRLbd4kXJu8ThDGN5igQ0E5uwdvBDKTu0FiXa8a0MtrGGn2UK0hcslOg4x4EykcIMolEQQuhaPJSWgJztHkqZP8AaGidM8QMJTmIqklNhClGxm5oZSpoiNd94TTK87REqsVB+FIHxEHVTPrEC5rwIk5i5g20HW0HdYFOS4IhbOSRpDacoPrAk+WkxRjmKmrBJVYQGjYzd949l06XgwSEtaHb0mLpgIVm1MEIQNknzg2QhA2ESrmhrC0GsnILiLzKHIQdRsxOgGqj8BxPL5OYhVlAzK0Og3V4cBz+OkR1M4rEsBgBn45UgFyo+RDnUsNS0UxzPpCXANXV5gdpSTcPdRuwJ4m/JIfzCmVhKnP0AawAGwAtAc6cVkIQCwslOpPElty1+DAaCPOvTL4LXx1Snw2Wefd4PrDFkYmePcXHAajIQqYSBqlAspXAn8Keep2G463h1epaAoFnlAgMbllDc2Yo52IjgWGVLHrFnMSeyDfMdyriAfU24t2LobN62RLUVF5ayLanORrxBzLtEOunKk/ZlPw/TQTlx2g6pBn0Wbdlqf8ASr6E+kchxlRSo7ER1ro5OKpAQzhM2YhXgpOnuo+Ucsx8DMpCu8kkehaLNDnU90H72hGt0Chtml1w/wCitVeMTDZSusHCYBM9M4JHkRAKa5L2QZZ4y1qT6pU7+oiOtBBaBIPJJp0BCKoOVUA3zv4ykE+ZjIBjIVuYdDeZmTE8itMQLnKGxHjEClk2aI9u5clt10OU1RiYT4U069ng2UYnnjSHRm2bz6kbxAJwOkbThygUyVO4MFGKoGTYciuALQ5op0VMKU7KHnDrDphDQGbEkuDYTdlqUl0vCSoqAFNDvD1Z2RxtFexBnfeFY8fuMnI9FXl3iKorQoc4Uzp149lqhvgrsVvfRIsxH1keqVHloYkAby50bLnREI0mKj21WbZ5ULcaxCjMd4wqjaXDapAPkFqJihGiaxXGDFpfWPOoewDn9+g5wakq5QDi74NZFYomGKp+Tv8Ae/Adv1f/AB14tuHSy8pdJBIPe2/p+vpxjzFJrKWLHtG/m8Y0nKkYpUaTqlSlauT/AMAAD4QVcymzABKmUo6aOwbvX2GuugcCIR1aStfefKE6EOHdX4befhYjTryuWt9ikpAsA5ZgNoYl7AuRPS1IdSEWCkqS5bMXG/AW0HvrAUgC6l90bbqP4QfidhzIjfDh2wo2ANz+pwAOf0MQVKu0RoEuAODQxC2wlFWSpz7WAA0AGwEdP/hfjJz9Tr1hQPMF0/P1jkQMWXo1UqQHT3iebtptpqYRqVeNlWkl56Z1johNUZtTIJZQWJg8UkoU39442Bjn/wDEPsVU39ZPrf5w+wGvmS5iZglkFAKyokOpJDKCrXDKBHMQg/iik/aZih3TlIPJSUkXiTS5P+b8i/UpPHKuSmzZubXWBSIyMeOtKW7s4iVHkZGRkAaP56VBOjiIqWYM1w0FISREiqYKvoY5+5JUzo7W+iOspXYoIgVM0jXWCJctSTa4jyZTEqd2Mei64bPNPtEAreMToqAdDAqqW94nkIQGDXgpKNcALcTpIMMqCQCQ0CSpQJiw0chKEuddoQ+RkUO8OkpQlaiB2Zaz6jKPdQioYrIuW5+0P51UrqVsCc1rAmye0o+A7PrCqbJKk3BCgASCCC5AJcHSGRpRQM3bKjPSQY8Sow4qKV4BnUhhqkumKohz8Y3Co96jlEUyUY9wzx5OnNpA66mMnLGkCGHQghcpMMlreJ5cAylkQwSkAEquQwyX3fvEaaaa+EDKIUXZ7ls5sOPyA3P7LR5U2JSl8ttdTYHtee2nxjASu/kPoANBBlRKCSCt3ZPYFjZIBzH7txpryGsBdG9i9MlanYgDc6APxP7faCpzIUVJ1YMo6klI7o+6GIJOu1njeSorCweykAFhoGUNBuS+pudzGtaHylmGQMOAvBJmbUBiUVS1vchSVP45gflGtBIfrAbJykk8MpcQbRSioTE/lBc6DKoO/kTHtOrthA7hcHZ3BGY/IbepJKZmwVrUxDBkpLgfEnmWjSvQ0xXi/rf5wROlloJqsPWtQUlClZkpNgSNANR4Qe9LsHwpS4SE8XDobMCknMASg28CAzga6GFo6NrAJWpKG134X9x6w66PSk0y1OStKkpZg5zJKgzeBGsS6rJGeJqPLKcOny45bpKkWzC1kzQMtlApLMNn3P5YRYvTTJkpSVgAHV3cNmuCQNwbDiIdUWKLzpMuSWSQSVrCX5MAdWI13iPG3Q4yF1HM4fRXbsQb2IFwI5GNuE17lcpWmr4OTzKcgmxbiQz+saiSTw9R9Ysc7B1FamKQCXs9gSTchW0enBjoVW8QR5u/7Ed37TD3OV4MvYrxpj+wr6R5FjPR07FLc8g9mjI99px+57wZG0qXJJYVBTyWQWtpfmW8ollyGUkhQWmxN2zA7WL8Yll4akgFUh7drsq14DL84kNKgMWy6s7hg2xL7xE5r0f8Hax4n6pfuCSwrIXTcFwHIdrs45GNaCQqYV9nIyFqBUFKdk5gAEufPQPeCVhKipyRsSbXfa3hAtFSkOAoguXzAE6X7pvq8EmqYM8fmSRpOnBIYpcsPG+5cwAsKHeSTzDDx3hpMoiNS7i2t7vzbSIJ9N2HUEhja/8AtH73hkJREZcbonwlAAzFydgAb6n5RvU4lfduWltoTyq6aq4UlIvcMFCxGrOzKiWipV97OAxOz66k7nWDlBLtk25teVHSuh82VNlJQsPmJlk8BUEIJHMdWljzMR9KKlAqJZQOwqUlShskKdTudu0PC8DYClUo90XVmS1u5NKk6j8Kns8A9L5cwBSnAb7OAQ6QyETUqbM2602D6DhEMUnk7GytRAKtICylxe4vtxj0UjiB5xM1CVJWFGyVZQCfy3A11Dw8wSUAZqFz0yl3S6lJSCkgOhIUNfDb2dlmoxsDGtzoAkYcVLCGuSB6/wCIhxTCylOjP/x8jElH0rpkzCFSDMuMsxKig6ABpRLG77jWLd0sqJEyVKVTXSAQzuUpGUpBSe6HUvk7wmcskGrXDGxjGXCOUTaQvaPFUJ1ZhuTp/k8hDuZK7TBPWK4Jci/hqf3eJzhE2YpykpGl2AHLKLjwAipZ67FrTyl91NlamS8rZHuHKjY3fTgPeC6ShOQkslNi53Ysco1V3tvNotUvo4WAcFTWOVw19EFuIuX8BBcjoyGUpWZTpuVHVmPLgN/TZctZGuyiHw/I++CnomtZAKfzHvHz+74D1MEVtOVzOyCSX0/UqLdLwyRLWE5pIO47KyOV3OxgukllT5kTAASyWV3bMog2EJlqvVIetBFffmVClwlZdOUgFJHaZJUTcFlX2t58TBSMAJSh1DhYKVqSRdm348BFi66Wldkgj/1JL7/cQpZPobm76lnS0s6YoZZOVKUqW6kTmOUFwCtCC5fj4nWBefM3whiw6SHbv8/8FYp8BSkEdogggkZQ7i3HyFtzfWJ5HRoJZXVh7XJUpizndINuIHHTWx0stU0jMJyQwDiXSoHHvTKgs7XtdtIKrZFKE9uvP3gQZwTY3UMspFwSNM3CHQwaifNr9ULlq9Jj4Uf+rf8AKKrIwXtKCQEspuylIIdgASA+7sSCeIEaVtOlBGeaLPqvR8x1JttchQ2ED4kuiS3VVSZhBuqbKmzD5M4UbDUDzhcjEaYryvNnLLgGXJp5Wx0eSVG3gee8a9JNPl9fXYb+JRf3V36cIY1FRKEtbXbMXSNQXughwQ6Ul0kG7mFlDixzAS0ErzAjMVEhwQ+t9/vbQ2+1yW6uVKmzGSQQubLAISC5IlqzgOCbEMBEcqpkkI/lJRPSsZu0slSQSQLvdKSBc6BPCMjjW18X+YjUamTpdX8g8y6hsxmJSl27KR76n3hkqiUpEvNPW5caAEZXAsdgAPWDZ1JmS4LWuwez8N9TDLCZCUyVMfvXzAgnMkc/yKPnEDlwJZS5vRe6v5swvqWVx1I323hfOwFpYUsrJCsqgSksNQQwfjrHSEykEnOT6Wa3Lw32jdNJLIWkIJzAuGcX4uf8w6OWXuLaRQaXAUlAPaL7hm+EZHRKSWEoSnKkMGYO3/YPhGQPiSPUjlpqZmxszanUcNtIhrqhSlMo2zFgC9tnbTzgeUpRbu6pIObgz8nsfWGGHYeVrYgGw0uAb3zEW8+MNkow5dcHUjJyZklKQCCQTqN3uNecD1EsZiGuODHc8iIutVgUqXLExS0ZmACQFOSGLWDCzesVufLHdCC7jtWcPqPjE2LURm7iNlTQvqKXMEFmPC30b9+MCVNMAQZjhNycrW8H8+MdAwDCkzUsQEniq2g583iu9J8MSJgQN3cta13vbYx7DrE8nh+wrLBU/crGJSkqCFrIBIITlDAlwGYvu8OcZw+VJTJUELzdUklpiRmLkaGWW3vfYbuNJVOUBKD1ZLKH3SoMQo5bWPaDtxht0hlib9mAzK/kStEqBzJzEm4uM52sYs8Xlc8K/wBCPw7u+2VjEJ82XMnIQpaglWVOdQKklLhRdID6bDbzjDQrXLCVTbhZN1Ekpv6bxZcS6NqmVE8tlQqYpSXF8ugITq1/G+kH0WBy9gZywXG6XYJy5gLG2igHvAy1EUlt7/D5e/R77Pz53S/H+uyqYfhgScl1haWWAO4SbFxqAwL8zBlN0amFeVaEqSGCcxIHNgz6PYxb1hEsF5kiSAAU3ClC7FJQgL+WhgPEMYlAEtOnGYUhAAASokE91ZWXPJnc+MKeoyS6+v6/cJY8Mfd/siCmwOUlRH8u+iMqQptdLqVZrsIkVRSnygOQzoygHU3yzCPWBKjHUzBM+zyZbS0AhK1rmkAkXAUcoIYiw3jF4tUJlpzq6tILJQBkd1Oc+ViLgMD8IS4yu33+P9DY5kvuRS/ccS8PUSwkq7zALdBJAfsoWkJVb81oglKBUpCptPLU5ZJUkFITq6h1ofk0Ips5dSozCVzFOb9hQtaxVd2DQrxaSEZlKtow7IPdBchraw2GNPh1f6/2Llq8rfZbaKslKmDraheRmJShbDUWXL6sEHg0La6pkKmlKc6wk9kKTLSlV9esUlSwbaPFOl4gpUkAOcrk2exJDs/lBVBNKpiWBswUQlwdWsvSzD+mKFp3FtsVLM36jrGekqUTDlkTEoSGZU6YUONwE5Un0hrI6bJlSVSlU8lC9+wMwccfnFV6RzylA27RawH3irQBnvx0HlFcVKVNBVbkG13sPpDVpITScv5ZLLJLpFoxHp5NVYLKQA3YypsLXIDmA5/TaetAR10xkhgCSwDMRrwJhLR4e4ch2+hPyiMUIzKDGz89IphiwxfC6FN5H2WDo10snyJwXKUOsuxLaEEHv20JgrFcQWoZ1JlqJ1CVBRvyEVSTIAWhw6cwcOUuNxm2s99oYijJR2bkGwSRob2O5+V4shqpYunwxEtKpu32FYhUhCUlSEjMCQHB0b8JtqIDo5zTZSgg95LF3ZzyvoY3oZWbMlQdrsWcWG/lE32VlMlAUrQJKUkFy1mIU9/WF5NSpXFjseBxqSOhzcYpBnUJagqYClShLYkN94kgtfX6QgopctUupWpCM2QdWtQKjmHaORSf9N2UC/IaODWammYdpACnLgjQm3A7NvGYfhyps5MtICCos5zBszAFg1vrvCccIJd9h5d/t0dLwauSZSM6gkkAXa9m3OtoseDKGVYDA5QXsbpIAfyWY5F0VwlUycqXMnEZS1gD46iOsYV0NQkOJs4PqUqKSx1bKI4+fFGEmkx6nasLEokDUProPiBxglEsvwBHE8t38Y8kySA2ZRKVKQ5B+6SA5a9gLxhk5iO07EOzv6jSFqzzJpUstYAhyHZ9CRrmjyJTJHP1V8oyD5BPn+hqkzAUlXVuSTo7AOLPq7Q+pKlWRbF1hLBnd1KAIB/TmeK7T1MkKd0OX4+W/jFioK6Qf/LL8lG8VaiPydFWPI67RsahXVKYXKk5QFbBLG3i3uIMwpZUlbPnIDd4aJHC+xiUiSA+RNwPuLVpfgWjMMqKfMo5Bc2/lLsA2tvGEeGpqujfGcXfZbqbFEJKH7JS5a4BsQH/ALhFXxqaZsxRmC2WxQlRuSQWDfu/KJ5ikrWVIklSUgORJWQ7XDtazesDUlUUTErSgEjWXkSCxypYuW4GIsGljjyuhk8tx3epthuGqmDrUIJTKckEZXKwcodzaxc8vAR0DCuiSuql5ihwkDukOC5F8z7niLxTF4qtc2mBl5JX2jMQ6O0rsBgArYFVvzHjHYhVBrIWOWUj2juafTY3zJXRy8upyLp0cn6U1YpZq5WUFYyMpYVMutILgEZUm42hBU9Ipq1FKgsSywOZIyhs7lIDliSkAZR9XP8AEypUqtlnqykBMtLFN++TmsCG8xCqYoATCmUBqXcalh+Hh8IVLTY9zsOOontVCGXUy0zFFQMxBTlII0LguC4Og94LONyClKVBKghQUhytI7pSxOU6W8XgGsr5t+yjl2h526u28BSp1QohGVOZRYOQz7C6fCBlgi+/T5jY5X9Ia4/0nTNnGZLX1Za2VDMEhgAyRm8TcNC3GMalzG/nLWsl1Egpl8eyAnMLWLjV4CxBdSgsoJSRzBsebQDNE8ByQzs+3g+kOx4cfDVfr/oCU5Lj+v8AYcjEpaGyqSSyndC3u4Z9wze42cj4nWpWn/UJIygICVAd0g3U2mVPjmtvC8qmHVfv57RBUZnDqJ9fnFMcUU7+v4EyyOvr/Iww6qTLLOFXIuFZSL3sMzFhtDGfiqVJGVIl5S+RKVuoliTm0ABt5CEaUKKU3fM+2jcDB1RSTEpBzangIGcYbrfYcZT216E0zFyUqSUZkOOwc7WbRtN4GmzJYmqIWrKB2CErHaa2qnASou++UWD2m/6bMKVkrPYAO25/zC9VIrrQh3PHwuY2DhzTAkpKi10eJ04ldsHN+JCFAKcM6nVbU6Df0gw+ukJnLWuUqalSVAJulipmUCDsdmvEGH4GqYkKC1OQ9tBdTi4/K8eYPhQNZTyZhX1a1oSpiUllFixESNYlu5frZVc6VoI6ynCH6uZnyqBBCQkFyygXd2I2HnEGG9JZstQmBSyoE3dyDlUl7sPvfvcsYAhUue+fNLqEyrqUeyrMnT9QEJpdIAZTpzJKQoglTdlSgoWNu6YKDxSTT5/H8LAbnaocYFjstC5ipqFLzAgN1WpBBcFXNPpDyk6USl1f2mbIJ7I7KVoSM6dFFjYWHp61/H8JlycSmyBLAlZgUB1FkkBQYkvoYb1eFypa6BfVICV50LDWUpCyl1PrqIRJYHOMqdyXH4Vdd/IJyn4bv0/UXYxWdZMKig3U5dSSS5u8Soxtap8qYqWkEKlgqzDRC0sAkJtZIEMv4r4UiVUfypaJaFICkhCQBqU/+2Fi5CVUVJMCUgiZMlqIABdkKS5/qPpBxlBRi6+X4fVB+aaavtfySYLOMrEZqTbtH4/5jvWBVYUgXj59xFWTElFxcn3vHWMBxUpSlAOYqftWYbsW5fCA1nlyqRNj80Cy4pMCcxDl+1YFTP4A7vECGY3Jcvty3DcIHxrFghMtaiHUliN3BB28VQsk42heh+PvEEsvmGqDoeA8/wB+sZCddUH1B/tPvGRu9HtrOB0NSHdht7mLRR1JSgKBUHUwYkaB+fERRZM9v34/WOgdDaiWsJSsOyifUJG/6Y6eujsjuq0M0svEdXyEY5iBTLkuSSXNyo7tuGgTA8SPqtvcD5Q8/iIJYlSwgaDgD8Ip3RqUpa0h7AvEemanpvE67Gzg1l2nVMBoypcwq0UENZ/wp3V47RQKCvEqpmlWgDN4zEHj+Ux13A09XJX+JSQBvoX28BHFunUgSpiiHBOvaOxiP4ZljkzSjfLN1K8rrpFow7EkLRIXoU1eZuIZP0jtqa1BSS+j/CPlXo1UKK5aWcBT7+8dPONVGchLMdgOQGp00j6SE/DuLOW8O9bkWLpfg0yoqlLQvKAiUAG1u93I4xXKro5PdQ6x3I/COL7wdRYrNVOW5D9n73DS2aJlVUxU0ArtyBUd+Zj5/U6jIsjafqXY8SUUvkVqR0RnZlZi4b8SfxDlEdB0YCZqQQSBMQSXGhZ946JSJLd5X9oHtEFPSq6xRfh90mEfaskvUNJI550t6KH/AFBLLZUjzy33eIF4EpdKmWmXcTAQ7CzL3J/NHSOk9K8hWpP6SPjCLC8MJlh82pt+7wa1eSMEr6NUYy5KjL6HLSlOaWkAOTcHUcoU4rgD6ZA1rltzyjrFZhKerLubch8DeOfYrSpST2HYt9wDzJMO0+ryTly/r9QXCNdCCTg5CZYzS3SVvckMpm+74w1q8OVMQElUq19W2A3A4RNKQlJAyJGmvloQm8WxEuWlAKnAb8v1eGZtRNNMKMUlRRlS1ATB2XUkJsrS4LwLLwWYpaJjgKAL6nM78BaxaLDXoQpTIUL8v/rEGF1EhKsqyokHQyybvyRDI557biufwFShECosOnykkBSSGYXUNm4eMLvsk8VEuaGdCgpgX0Vmi71eM06LdUrTUyS3kXEKU1Mlax/KIL2IQoD0zNGY82TmTj38jHXCsRVqJhnzySJfWzOsAd8vbK20vq0H02BLyoeYkISCMwSpQuoqOYAuNeEOq2mlqJUpBNrlKDt5nlEdJUGUSEqCEjdRPuH+UWaaUZpKS+qol1G9PyMH6RYCJ84VCqiW+VCWQ5PYQlDsWN8rwLUUctUpEtU9eVC1rBEpTgryuHKtOyPeDOkNSiaEqWpBADOHL+Fh8Ip1TWhIIQlTO7HNf0MO8OLS2rrr5C/PbuXZccbpETJUnrp6wlKShB6tTqGupUX124wq/wCnyBIVLE+YUFSV3S10hQBD8lGF9VjRVTBKgSx0YsPM3hLJxNn1TazOw8ngceKW18eprbVeZ9BGO1BM8KALDKx/E1n84seA9KcoYoIV+l78WzD2ivza1RlIWFZmcFxflzizdG61RAdIMe1KThyv3PYZNPgY4v0tzykoUgug2y67iwcsGPGE8vpMPzpPNKviIvgQTLJCQ7cBFWn1dyClPmkD4CObDY+Nv7/6KnOQ+wuqplykLmHMtQcljuTbTYMPKMhJKqAAGCfeMhDwSvgLxDlyY6B0EAcML+P+Y58It/QqpyqGvqR8DHa+IRcsLoH4dJLLyWj+ISmSAoM/5j8IS9EJaQt3fhcfB4zpvWJWq5Fh+Yl/WAui1WkLA0HP/i5jn4cUlo6OhOS+0HdKaY0k2BDcb6bWjhfTueDNICSBxKn9v8x2CTOApnDacQDHCOk8x56iOJff3jn/AAHD/wA037C9b5Mb+bJui0wdanUe7ReJs55zFR9A5/pMc5wGoyzkHQP+7xaJmJfzyrrBl/e7x9BmTU/yI8Mk8f5lkoK8JWQlSl8v/wAiGdFXqM0NJ9Zjez29Io2GJOZSs2a7jb5w1oqqaJjqUAOBsfYxyNRhTboohI6hRVhI/wBNH/c3oBGshCipRTLlbXyX9zFfkYshKPu8+0w9HjMPxvtG44WYxzoqQW0seN0SlSSVKQn9I89RAeE4UhKGzOXIvYaasXOsBYpWgy+8VDmQB7CB8Gm5wRcBz3V7n2+Eel935GxXBa66QOrYMXCQeTcALRScVw4qz5CC6kkgg7a3aLFVnIhxmcjUkkvwit19XNB/1AxYs5UA257IEbjvdaPRXAOMKXnZSEEggP2jsDc+B5RbJdCLOEaByw9jFco1LKiZjag9mz7AgRZ58wEByxbvC3CxgsjbNkUjpMiYlZCCjygnophhUXXlUTvcn1MbYpUJCt1Hne3i0OMArCR2QR4i3qxhrm1jqgZIYVHR+SogqBfxhXN6PSULBTKCjxIHzixyJpIuryA+sbGW5F25loCMn6MUAy8PJZkgHwf5RrX4IhQOZIfjp6NDpEs/jcc7fCPVyE6FQ9Xjo6fgRPk5/ieGDLlyggaMDFanUQeyB9fCOmYlSAA2SRp3gPnCH7GshRTKX5KDe0N+0OPDNUE+TnOLUZyXVlHAW+EVQzSkkA28j8YvHS2mUnvJy+JeKFMFzHR00t8bJ8ypjVFUeqItx0Hyh10UrXIBYRTw8NcEnlCrXjc2LyOgIS5O20cxPV67RTsWKcxtA1PixKbgwurZ13I/3H4Ry8eJp8lMpKuCQVA5xkL+u/bGPYp2oXZUxDrBaxUs2IHl9YSiCpExWwjoZYqUaZ7Tz2ysNxSrK1O+vnB/R1JKwcxTfhb1hLLUSbxZcDmoSQ7PxZ29Ylzrbi2pF2Dz5NzZ0CrrSinIUp7RxvGZuaYoi8dIryJyGQlTszsPM7xR8RwopJ0A4lh+/KIPhcYY277Y/wCIxlOKS6EkgXG3p84aySkKBJzHbQe5ECdUlJuyvMwzpFp2T7tHVyy4s5mONcMb0tSGsGPAH4RiZjk94n9Rt5gWgFRXqAw5fM6wvqatbsFAcv2Ijjh3Pgc50Xakn2YzFGza2+PyjKRKUKfM/qfRtYqdLNWRdRblBtNOWDofE/4MTz0zV8hrJ8i7Vtf/AC2IcN963oDCzDsRL2IT56+Q1hVUVKCm5vwuPm0CypCXsvKef1ieGmiotMY8jvg6Cal0dpRZtgzebxWa2sQCwWfM/QCBJfWpDhaVDxf2hVWVy37SR7D5xmDS892elk4LHKr0EhiH5kn4mLAnEBlToW3dI9Y5lJr0Eh5Z8c0P6KokKDdpPipvlBZ9Lt9zI5bDcWrjnJbXgXhx0dxYEAMeUVTEez3VE+QPu8b4SqakghT8rfKMlhi8Zm52dUp5+6ez6e9n940XNWpViCN2hFTYgS2YEHxt6QRNq1AO/wAIiUXZrQ7VWqDAS3bVyL+AiaViKjrJCebB/eFEjFLAlTf2xL/1FB3c8re0WY+BMkGVASQXyl/3pCibNlgd2W3JLH/Mb1lcGNl+kKZ1Yh9VeRvGyjbs2PAi6QBK3v5RQMSkhz9IvuOqtYG/OKhUyRq4L6f8PHQ0r2iM3IhSmJ6dwY3XJL7eseIlM9veOi2miQbyKg84IUoEakQskISw08ngsi2obzH/ADEk4qxsWak8z6f5jyNST+L2MZHqNsUy0coKkIJ0aJESPMQZKpw3fb0f6w6eRFmLCRy6M7kAeHw3hxhEtDjsvzD/ADMByUhOxV5ge7QfIq1uGyoH9XxMR5pSkqLMcVF2Wpc5CE9rXgT8hFOx6aVEsHPgPgTDXMhVyp/AD6k+8KK+epzkZI5JD/3axJpcW2V+o7UT3RK5UBf3vR4kkVJR9wHmQ8ET1G7g+n1EAFY3BjsrzLlHGktr7GHX5u9mPIMPa0eICT91Sf6XPqbRBLD7geUFCUBopzyDn/ELdILlnokjUdYeRS/zj1FU3FP6QB8YGmJU7ZiD6fMx7LQ1yp/H6tGbVXJl+wamrB0KgeJjzr+Kx7QDOqNgR6kfC0aJvqU+v1Ee8NHtwxM5f3VA+TfAwPOqZg1Y+h+JjTrAnaWTzJgGbMc6J8o2GNX0ZKdBCpyjqlPsIJpJw3R6EQsTObYe0EonD/DgQcocdAKXzGs6rkt3S/gG9XifCqhD6lPl/mFSCkvt6FvIawRIZwykehETzxrbXIxSdl3ppzgNNI8QPZ42nIWP/H+HtFRTOU9lA+IPxg0VUyWW7JHJQIPk7j0iB6dp8Mb4hYftK0XJSocfr7wQvHFt3k/vnf4QjpcWSSQQlJNiXa3B9/MGDVU6W7qVB7ZFJ9WSov4mCUEvvAuV9BC8WzMCUl/1F/S0CiS6rHyZgPIxpOqFyzbMObF788rnygafi7M4Uk63OvkRB7H6A7vcY11L2SMt213+PwioVZU5d/6g0P52KJmCzjxPxaKxiEztaBvE+zwzTxd0wMrXoSyUg2UBcba+kB1MpINm8f8AmIUVDRJMm7xaotMmZJIW5DM/xPjrE06esBuO14BQsEa38h7RpMmc7c41wtnkzZc1TnT9+ceRApXJPpHkHtPWOl20gYmMjITE6sgmnmFtT6w3dgluEeRkTZex+M9qJhYXPrAMwXMZGQOIzKDLSOAhdVi8ZGRZj7IsvRAneN5JaPYyGsnQbTLN7nSB1h2e8ZGQtfeGPo2ftNtBSkjLpvGRkDP0NiBAawHNF4yMh8exOTojjd4yMgxSN5ZuIYlAzCw0jyMhUxsegiYgNoNRDH7Ohh2U+g5xkZEeRukMQEUAGwA8I3lqL68fnHsZBMEnWsgBidYNw45u9fxv8Y9jIXLoJAeKpAUQAwy6C0V+Zv4RkZD8HQvIQDumCpP+m+7xkZFMhDN6ZLi/OIa5IvbhGRkCuwUBxkZGQ0M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000000"/>
              </a:solidFill>
            </a:endParaRPr>
          </a:p>
        </p:txBody>
      </p:sp>
      <p:pic>
        <p:nvPicPr>
          <p:cNvPr id="5128" name="Picture 8" descr="C:\Users\соня\Desktop\7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18"/>
            <a:ext cx="9142493" cy="686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30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6" y="0"/>
            <a:ext cx="9143998" cy="6858000"/>
          </a:xfrm>
        </p:spPr>
      </p:pic>
    </p:spTree>
    <p:extLst>
      <p:ext uri="{BB962C8B-B14F-4D97-AF65-F5344CB8AC3E}">
        <p14:creationId xmlns:p14="http://schemas.microsoft.com/office/powerpoint/2010/main" val="179762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.ytimg.com/vi/1hIU9b00W7c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74" y="20530"/>
            <a:ext cx="9160473" cy="693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2520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11">
  <a:themeElements>
    <a:clrScheme name="Тема Office 1">
      <a:dk1>
        <a:srgbClr val="000000"/>
      </a:dk1>
      <a:lt1>
        <a:srgbClr val="E6E6FA"/>
      </a:lt1>
      <a:dk2>
        <a:srgbClr val="000000"/>
      </a:dk2>
      <a:lt2>
        <a:srgbClr val="969696"/>
      </a:lt2>
      <a:accent1>
        <a:srgbClr val="9492EF"/>
      </a:accent1>
      <a:accent2>
        <a:srgbClr val="63D2F8"/>
      </a:accent2>
      <a:accent3>
        <a:srgbClr val="F0F0FC"/>
      </a:accent3>
      <a:accent4>
        <a:srgbClr val="000000"/>
      </a:accent4>
      <a:accent5>
        <a:srgbClr val="C8C7F6"/>
      </a:accent5>
      <a:accent6>
        <a:srgbClr val="59BEE1"/>
      </a:accent6>
      <a:hlink>
        <a:srgbClr val="2120AD"/>
      </a:hlink>
      <a:folHlink>
        <a:srgbClr val="292C6B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E6E6FA"/>
        </a:lt1>
        <a:dk2>
          <a:srgbClr val="000000"/>
        </a:dk2>
        <a:lt2>
          <a:srgbClr val="969696"/>
        </a:lt2>
        <a:accent1>
          <a:srgbClr val="9492EF"/>
        </a:accent1>
        <a:accent2>
          <a:srgbClr val="63D2F8"/>
        </a:accent2>
        <a:accent3>
          <a:srgbClr val="F0F0FC"/>
        </a:accent3>
        <a:accent4>
          <a:srgbClr val="000000"/>
        </a:accent4>
        <a:accent5>
          <a:srgbClr val="C8C7F6"/>
        </a:accent5>
        <a:accent6>
          <a:srgbClr val="59BEE1"/>
        </a:accent6>
        <a:hlink>
          <a:srgbClr val="2120AD"/>
        </a:hlink>
        <a:folHlink>
          <a:srgbClr val="292C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E6E6FA"/>
        </a:lt1>
        <a:dk2>
          <a:srgbClr val="000000"/>
        </a:dk2>
        <a:lt2>
          <a:srgbClr val="969696"/>
        </a:lt2>
        <a:accent1>
          <a:srgbClr val="8181FF"/>
        </a:accent1>
        <a:accent2>
          <a:srgbClr val="81C0FF"/>
        </a:accent2>
        <a:accent3>
          <a:srgbClr val="F0F0FC"/>
        </a:accent3>
        <a:accent4>
          <a:srgbClr val="000000"/>
        </a:accent4>
        <a:accent5>
          <a:srgbClr val="C1C1FF"/>
        </a:accent5>
        <a:accent6>
          <a:srgbClr val="74AEE7"/>
        </a:accent6>
        <a:hlink>
          <a:srgbClr val="C54DFF"/>
        </a:hlink>
        <a:folHlink>
          <a:srgbClr val="228A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E6E6FA"/>
        </a:lt1>
        <a:dk2>
          <a:srgbClr val="000000"/>
        </a:dk2>
        <a:lt2>
          <a:srgbClr val="969696"/>
        </a:lt2>
        <a:accent1>
          <a:srgbClr val="FFE667"/>
        </a:accent1>
        <a:accent2>
          <a:srgbClr val="E5CA7C"/>
        </a:accent2>
        <a:accent3>
          <a:srgbClr val="F0F0FC"/>
        </a:accent3>
        <a:accent4>
          <a:srgbClr val="000000"/>
        </a:accent4>
        <a:accent5>
          <a:srgbClr val="FFF0B8"/>
        </a:accent5>
        <a:accent6>
          <a:srgbClr val="CFB770"/>
        </a:accent6>
        <a:hlink>
          <a:srgbClr val="FF8C19"/>
        </a:hlink>
        <a:folHlink>
          <a:srgbClr val="191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E6E6FA"/>
        </a:lt1>
        <a:dk2>
          <a:srgbClr val="000000"/>
        </a:dk2>
        <a:lt2>
          <a:srgbClr val="969696"/>
        </a:lt2>
        <a:accent1>
          <a:srgbClr val="A1E170"/>
        </a:accent1>
        <a:accent2>
          <a:srgbClr val="DEC468"/>
        </a:accent2>
        <a:accent3>
          <a:srgbClr val="F0F0FC"/>
        </a:accent3>
        <a:accent4>
          <a:srgbClr val="000000"/>
        </a:accent4>
        <a:accent5>
          <a:srgbClr val="CDEEBB"/>
        </a:accent5>
        <a:accent6>
          <a:srgbClr val="C9B15E"/>
        </a:accent6>
        <a:hlink>
          <a:srgbClr val="5F5FDD"/>
        </a:hlink>
        <a:folHlink>
          <a:srgbClr val="DC4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492EF"/>
        </a:accent1>
        <a:accent2>
          <a:srgbClr val="63D2F8"/>
        </a:accent2>
        <a:accent3>
          <a:srgbClr val="FFFFFF"/>
        </a:accent3>
        <a:accent4>
          <a:srgbClr val="000000"/>
        </a:accent4>
        <a:accent5>
          <a:srgbClr val="C8C7F6"/>
        </a:accent5>
        <a:accent6>
          <a:srgbClr val="59BEE1"/>
        </a:accent6>
        <a:hlink>
          <a:srgbClr val="2120AD"/>
        </a:hlink>
        <a:folHlink>
          <a:srgbClr val="292C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8181FF"/>
        </a:accent1>
        <a:accent2>
          <a:srgbClr val="81C0FF"/>
        </a:accent2>
        <a:accent3>
          <a:srgbClr val="FFFFFF"/>
        </a:accent3>
        <a:accent4>
          <a:srgbClr val="000000"/>
        </a:accent4>
        <a:accent5>
          <a:srgbClr val="C1C1FF"/>
        </a:accent5>
        <a:accent6>
          <a:srgbClr val="74AEE7"/>
        </a:accent6>
        <a:hlink>
          <a:srgbClr val="C54DFF"/>
        </a:hlink>
        <a:folHlink>
          <a:srgbClr val="228A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E667"/>
        </a:accent1>
        <a:accent2>
          <a:srgbClr val="E5CA7C"/>
        </a:accent2>
        <a:accent3>
          <a:srgbClr val="FFFFFF"/>
        </a:accent3>
        <a:accent4>
          <a:srgbClr val="000000"/>
        </a:accent4>
        <a:accent5>
          <a:srgbClr val="FFF0B8"/>
        </a:accent5>
        <a:accent6>
          <a:srgbClr val="CFB770"/>
        </a:accent6>
        <a:hlink>
          <a:srgbClr val="FF8C19"/>
        </a:hlink>
        <a:folHlink>
          <a:srgbClr val="191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1E170"/>
        </a:accent1>
        <a:accent2>
          <a:srgbClr val="DEC468"/>
        </a:accent2>
        <a:accent3>
          <a:srgbClr val="FFFFFF"/>
        </a:accent3>
        <a:accent4>
          <a:srgbClr val="000000"/>
        </a:accent4>
        <a:accent5>
          <a:srgbClr val="CDEEBB"/>
        </a:accent5>
        <a:accent6>
          <a:srgbClr val="C9B15E"/>
        </a:accent6>
        <a:hlink>
          <a:srgbClr val="5F5FDD"/>
        </a:hlink>
        <a:folHlink>
          <a:srgbClr val="DC4C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172</TotalTime>
  <Words>330</Words>
  <Application>Microsoft Office PowerPoint</Application>
  <PresentationFormat>Экран (4:3)</PresentationFormat>
  <Paragraphs>120</Paragraphs>
  <Slides>42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42</vt:i4>
      </vt:variant>
    </vt:vector>
  </HeadingPairs>
  <TitlesOfParts>
    <vt:vector size="47" baseType="lpstr">
      <vt:lpstr>Исполнительная</vt:lpstr>
      <vt:lpstr>Тема11</vt:lpstr>
      <vt:lpstr>Тема Office</vt:lpstr>
      <vt:lpstr>Углы</vt:lpstr>
      <vt:lpstr>1_Тема Office</vt:lpstr>
      <vt:lpstr>Фонетический конкурс по иностранным языкам </vt:lpstr>
      <vt:lpstr>Gedichte und Monologe  der berühmten deutschen Dichter</vt:lpstr>
      <vt:lpstr>Wir alle sind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Heinrich Heine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Szenische Dialoge und Poliloge</vt:lpstr>
      <vt:lpstr>Презентация PowerPoint</vt:lpstr>
      <vt:lpstr>Презентация PowerPoint</vt:lpstr>
      <vt:lpstr>Fliege „Sum – Sum – Siege“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Ende gut, alles gut!</vt:lpstr>
      <vt:lpstr>Традиции России,  Германии, Англии</vt:lpstr>
      <vt:lpstr>Пасхальная ярмарка</vt:lpstr>
      <vt:lpstr>Deutsch macht Spaß!</vt:lpstr>
      <vt:lpstr>Deutsch ist Klasse!</vt:lpstr>
      <vt:lpstr>Phonetischer Wettbewerb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Фонетический конкурс по иностранным языкам</dc:title>
  <dc:creator>Олечка</dc:creator>
  <cp:lastModifiedBy>Олечка</cp:lastModifiedBy>
  <cp:revision>26</cp:revision>
  <dcterms:created xsi:type="dcterms:W3CDTF">2015-04-08T20:35:30Z</dcterms:created>
  <dcterms:modified xsi:type="dcterms:W3CDTF">2017-08-28T19:52:24Z</dcterms:modified>
</cp:coreProperties>
</file>