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sldIdLst>
    <p:sldId id="256" r:id="rId2"/>
    <p:sldId id="262" r:id="rId3"/>
    <p:sldId id="258" r:id="rId4"/>
    <p:sldId id="259" r:id="rId5"/>
    <p:sldId id="260" r:id="rId6"/>
    <p:sldId id="267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ome" initials="H" lastIdx="1" clrIdx="0"/>
  <p:cmAuthor id="1" name="pupil" initials="p" lastIdx="1" clrIdx="1">
    <p:extLst>
      <p:ext uri="{19B8F6BF-5375-455C-9EA6-DF929625EA0E}">
        <p15:presenceInfo xmlns:p15="http://schemas.microsoft.com/office/powerpoint/2012/main" userId="pupi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21F135-09E9-478D-94FA-35636B6601F0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7527C3-F037-4D7C-97C7-61C4320B93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342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527C3-F037-4D7C-97C7-61C4320B9337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826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8A54617-D796-4095-8A64-9DC43F0B3F27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8278386-0308-483C-8F68-416ED892D4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62334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54617-D796-4095-8A64-9DC43F0B3F27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78386-0308-483C-8F68-416ED892D4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005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54617-D796-4095-8A64-9DC43F0B3F27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78386-0308-483C-8F68-416ED892D4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346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54617-D796-4095-8A64-9DC43F0B3F27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78386-0308-483C-8F68-416ED892D4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38334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54617-D796-4095-8A64-9DC43F0B3F27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78386-0308-483C-8F68-416ED892D4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470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54617-D796-4095-8A64-9DC43F0B3F27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78386-0308-483C-8F68-416ED892D4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883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54617-D796-4095-8A64-9DC43F0B3F27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78386-0308-483C-8F68-416ED892D4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581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54617-D796-4095-8A64-9DC43F0B3F27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78386-0308-483C-8F68-416ED892D4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7311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54617-D796-4095-8A64-9DC43F0B3F27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78386-0308-483C-8F68-416ED892D4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180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54617-D796-4095-8A64-9DC43F0B3F27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78386-0308-483C-8F68-416ED892D4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058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54617-D796-4095-8A64-9DC43F0B3F27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78386-0308-483C-8F68-416ED892D4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76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54617-D796-4095-8A64-9DC43F0B3F27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78386-0308-483C-8F68-416ED892D4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666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54617-D796-4095-8A64-9DC43F0B3F27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78386-0308-483C-8F68-416ED892D4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197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54617-D796-4095-8A64-9DC43F0B3F27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78386-0308-483C-8F68-416ED892D4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943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54617-D796-4095-8A64-9DC43F0B3F27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78386-0308-483C-8F68-416ED892D4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653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54617-D796-4095-8A64-9DC43F0B3F27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78386-0308-483C-8F68-416ED892D4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278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54617-D796-4095-8A64-9DC43F0B3F27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78386-0308-483C-8F68-416ED892D4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716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8A54617-D796-4095-8A64-9DC43F0B3F27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8278386-0308-483C-8F68-416ED892D4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301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i="1" dirty="0" smtClean="0"/>
              <a:t>Звёздный час</a:t>
            </a:r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27864" y="4124295"/>
            <a:ext cx="5384435" cy="2342282"/>
          </a:xfrm>
        </p:spPr>
        <p:txBody>
          <a:bodyPr>
            <a:normAutofit/>
          </a:bodyPr>
          <a:lstStyle/>
          <a:p>
            <a:r>
              <a:rPr lang="ru-RU" sz="2000" i="1" dirty="0" smtClean="0">
                <a:solidFill>
                  <a:srgbClr val="002060"/>
                </a:solidFill>
              </a:rPr>
              <a:t>Составила:</a:t>
            </a:r>
          </a:p>
          <a:p>
            <a:r>
              <a:rPr lang="ru-RU" sz="2000" i="1" dirty="0" smtClean="0">
                <a:solidFill>
                  <a:srgbClr val="002060"/>
                </a:solidFill>
              </a:rPr>
              <a:t> Никифорова Галина Николаевна </a:t>
            </a:r>
          </a:p>
          <a:p>
            <a:r>
              <a:rPr lang="ru-RU" sz="2000" i="1" dirty="0" smtClean="0">
                <a:solidFill>
                  <a:srgbClr val="002060"/>
                </a:solidFill>
              </a:rPr>
              <a:t>Педагог  МБОУ СОШ №10 </a:t>
            </a:r>
          </a:p>
          <a:p>
            <a:r>
              <a:rPr lang="ru-RU" sz="2000" i="1" dirty="0" smtClean="0">
                <a:solidFill>
                  <a:srgbClr val="002060"/>
                </a:solidFill>
              </a:rPr>
              <a:t>Удмуртской республики </a:t>
            </a:r>
            <a:r>
              <a:rPr lang="ru-RU" sz="2000" i="1" dirty="0" err="1" smtClean="0">
                <a:solidFill>
                  <a:srgbClr val="002060"/>
                </a:solidFill>
              </a:rPr>
              <a:t>г.Можги</a:t>
            </a:r>
            <a:r>
              <a:rPr lang="ru-RU" sz="2000" i="1" dirty="0" smtClean="0">
                <a:solidFill>
                  <a:srgbClr val="002060"/>
                </a:solidFill>
              </a:rPr>
              <a:t> </a:t>
            </a:r>
            <a:endParaRPr lang="ru-RU" sz="2000" i="1" dirty="0">
              <a:solidFill>
                <a:srgbClr val="002060"/>
              </a:solidFill>
            </a:endParaRPr>
          </a:p>
        </p:txBody>
      </p:sp>
      <p:sp>
        <p:nvSpPr>
          <p:cNvPr id="4" name="5-конечная звезда 3"/>
          <p:cNvSpPr/>
          <p:nvPr/>
        </p:nvSpPr>
        <p:spPr>
          <a:xfrm>
            <a:off x="899592" y="404664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3427864" y="3417546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2244266" y="4425772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6804248" y="692696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2339752" y="126876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4860032" y="1196752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899592" y="315349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>
            <a:off x="628760" y="5420072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3157032" y="5639031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7897899" y="287898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6000" i="1" dirty="0" smtClean="0">
                <a:solidFill>
                  <a:srgbClr val="FF0000"/>
                </a:solidFill>
              </a:rPr>
              <a:t>Птицы </a:t>
            </a:r>
            <a:endParaRPr lang="ru-RU" sz="6000" i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23960" y="1604902"/>
            <a:ext cx="3293372" cy="697102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                                   2</a:t>
            </a:r>
            <a:r>
              <a:rPr lang="ru-RU" sz="2800" dirty="0" smtClean="0"/>
              <a:t>.</a:t>
            </a:r>
            <a:r>
              <a:rPr lang="ru-RU" sz="3200" dirty="0" smtClean="0">
                <a:solidFill>
                  <a:schemeClr val="tx1"/>
                </a:solidFill>
              </a:rPr>
              <a:t>Журавль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>
          <a:xfrm>
            <a:off x="150533" y="2514600"/>
            <a:ext cx="4346855" cy="3845720"/>
          </a:xfrm>
        </p:spPr>
        <p:txBody>
          <a:bodyPr>
            <a:normAutofit/>
          </a:bodyPr>
          <a:lstStyle/>
          <a:p>
            <a:endParaRPr lang="ru-RU" sz="3200" dirty="0" smtClean="0"/>
          </a:p>
          <a:p>
            <a:r>
              <a:rPr lang="ru-RU" sz="2800" dirty="0" smtClean="0">
                <a:solidFill>
                  <a:srgbClr val="FF0000"/>
                </a:solidFill>
              </a:rPr>
              <a:t>1.</a:t>
            </a:r>
            <a:r>
              <a:rPr lang="ru-RU" sz="2800" dirty="0" smtClean="0"/>
              <a:t> </a:t>
            </a:r>
            <a:r>
              <a:rPr lang="ru-RU" sz="2800" dirty="0"/>
              <a:t>ц</a:t>
            </a:r>
            <a:r>
              <a:rPr lang="ru-RU" sz="2800" dirty="0" smtClean="0"/>
              <a:t>апля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3712863" y="6176417"/>
            <a:ext cx="3670514" cy="77245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        3</a:t>
            </a:r>
            <a:r>
              <a:rPr lang="ru-RU" sz="2800" dirty="0" smtClean="0"/>
              <a:t>. </a:t>
            </a:r>
            <a:r>
              <a:rPr lang="ru-RU" sz="2800" dirty="0" smtClean="0">
                <a:solidFill>
                  <a:schemeClr val="tx1"/>
                </a:solidFill>
              </a:rPr>
              <a:t>Глухар</a:t>
            </a:r>
            <a:r>
              <a:rPr lang="ru-RU" dirty="0" smtClean="0">
                <a:solidFill>
                  <a:schemeClr val="tx1"/>
                </a:solidFill>
              </a:rPr>
              <a:t>ь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4"/>
          </p:nvPr>
        </p:nvSpPr>
        <p:spPr>
          <a:xfrm>
            <a:off x="5102225" y="1800748"/>
            <a:ext cx="4041775" cy="4919354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       </a:t>
            </a:r>
            <a:r>
              <a:rPr lang="ru-RU" sz="2800" dirty="0" smtClean="0">
                <a:solidFill>
                  <a:srgbClr val="FF0000"/>
                </a:solidFill>
              </a:rPr>
              <a:t>4</a:t>
            </a:r>
            <a:r>
              <a:rPr lang="ru-RU" sz="2800" dirty="0" smtClean="0"/>
              <a:t>. Жаворонок</a:t>
            </a:r>
            <a:endParaRPr lang="ru-RU" sz="2800" dirty="0"/>
          </a:p>
        </p:txBody>
      </p:sp>
      <p:pic>
        <p:nvPicPr>
          <p:cNvPr id="44034" name="Picture 2" descr="http://birds-altay.ru/wp-content/uploads/2010/10/9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561" y="4209601"/>
            <a:ext cx="2502764" cy="2510501"/>
          </a:xfrm>
          <a:prstGeom prst="rect">
            <a:avLst/>
          </a:prstGeom>
          <a:noFill/>
        </p:spPr>
      </p:pic>
      <p:pic>
        <p:nvPicPr>
          <p:cNvPr id="44036" name="Picture 4" descr="http://www.teleport2001.ru/files/teleport/images/2013/09/05/zhurav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3188" y="2326787"/>
            <a:ext cx="2708852" cy="2070627"/>
          </a:xfrm>
          <a:prstGeom prst="rect">
            <a:avLst/>
          </a:prstGeom>
          <a:noFill/>
        </p:spPr>
      </p:pic>
      <p:pic>
        <p:nvPicPr>
          <p:cNvPr id="44038" name="Picture 6" descr="http://xn-----6kcbac1azfofe4cmqhvgl0bzre.xn--p1ai/images/78043855untitl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1255" y="4250348"/>
            <a:ext cx="2789316" cy="2277795"/>
          </a:xfrm>
          <a:prstGeom prst="rect">
            <a:avLst/>
          </a:prstGeom>
          <a:noFill/>
        </p:spPr>
      </p:pic>
      <p:pic>
        <p:nvPicPr>
          <p:cNvPr id="44040" name="Picture 8" descr="https://i.simpalsmedia.com/999.md/BoardImages/900x900/c620608b346f303aa6d1b4e2b022fc8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5225" y="2385772"/>
            <a:ext cx="2736304" cy="1987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416824" cy="1296144"/>
          </a:xfrm>
        </p:spPr>
        <p:txBody>
          <a:bodyPr>
            <a:noAutofit/>
          </a:bodyPr>
          <a:lstStyle/>
          <a:p>
            <a:r>
              <a:rPr lang="ru-RU" sz="5400" i="1" dirty="0" smtClean="0">
                <a:solidFill>
                  <a:srgbClr val="FF0000"/>
                </a:solidFill>
              </a:rPr>
              <a:t>Полезные ископаемые</a:t>
            </a:r>
            <a:endParaRPr lang="ru-RU" sz="5400" i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3"/>
          </p:nvPr>
        </p:nvSpPr>
        <p:spPr>
          <a:xfrm>
            <a:off x="251520" y="3933056"/>
            <a:ext cx="8058861" cy="576064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  </a:t>
            </a:r>
            <a:r>
              <a:rPr lang="ru-RU" sz="2400" dirty="0" smtClean="0">
                <a:solidFill>
                  <a:srgbClr val="FF0000"/>
                </a:solidFill>
              </a:rPr>
              <a:t>  1</a:t>
            </a:r>
            <a:r>
              <a:rPr lang="ru-RU" sz="2400" dirty="0">
                <a:solidFill>
                  <a:srgbClr val="FF0000"/>
                </a:solidFill>
              </a:rPr>
              <a:t>.  </a:t>
            </a:r>
            <a:r>
              <a:rPr lang="ru-RU" sz="2400" dirty="0"/>
              <a:t>Глина </a:t>
            </a:r>
            <a:r>
              <a:rPr lang="ru-RU" sz="2400" dirty="0" smtClean="0">
                <a:solidFill>
                  <a:srgbClr val="FF0000"/>
                </a:solidFill>
              </a:rPr>
              <a:t>                                                                  4</a:t>
            </a:r>
            <a:r>
              <a:rPr lang="ru-RU" sz="2400" dirty="0" smtClean="0"/>
              <a:t>. Гранит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51520" y="1556792"/>
            <a:ext cx="8892480" cy="936104"/>
          </a:xfrm>
        </p:spPr>
        <p:txBody>
          <a:bodyPr/>
          <a:lstStyle/>
          <a:p>
            <a:pPr marL="342900" indent="-342900" algn="l"/>
            <a:r>
              <a:rPr lang="ru-RU" sz="2400" dirty="0" smtClean="0">
                <a:solidFill>
                  <a:srgbClr val="FF0000"/>
                </a:solidFill>
              </a:rPr>
              <a:t>                                 2</a:t>
            </a:r>
            <a:r>
              <a:rPr lang="ru-RU" sz="2400" dirty="0" smtClean="0">
                <a:solidFill>
                  <a:srgbClr val="FF0000"/>
                </a:solidFill>
              </a:rPr>
              <a:t>. </a:t>
            </a:r>
            <a:r>
              <a:rPr lang="ru-RU" sz="2400" dirty="0" smtClean="0"/>
              <a:t>Каменный уголь                       </a:t>
            </a:r>
            <a:r>
              <a:rPr lang="ru-RU" sz="2400" dirty="0" smtClean="0">
                <a:solidFill>
                  <a:srgbClr val="FF0000"/>
                </a:solidFill>
              </a:rPr>
              <a:t>3</a:t>
            </a:r>
            <a:r>
              <a:rPr lang="ru-RU" sz="2400" dirty="0" smtClean="0"/>
              <a:t>. Железная руда</a:t>
            </a:r>
            <a:endParaRPr lang="ru-RU" sz="2400" dirty="0"/>
          </a:p>
        </p:txBody>
      </p:sp>
      <p:pic>
        <p:nvPicPr>
          <p:cNvPr id="9218" name="Picture 2" descr="http://s11.buyreklama.ru/perm/photos/34751478/908104996a10d1f4552489133095ce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456760" y="1684606"/>
            <a:ext cx="1849816" cy="2674309"/>
          </a:xfrm>
          <a:prstGeom prst="rect">
            <a:avLst/>
          </a:prstGeom>
          <a:noFill/>
        </p:spPr>
      </p:pic>
      <p:pic>
        <p:nvPicPr>
          <p:cNvPr id="9220" name="Picture 4" descr="http://www.uspectech.ru/wp-content/uploads/2015/03/glin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509120"/>
            <a:ext cx="2498589" cy="2348880"/>
          </a:xfrm>
          <a:prstGeom prst="rect">
            <a:avLst/>
          </a:prstGeom>
          <a:noFill/>
        </p:spPr>
      </p:pic>
      <p:pic>
        <p:nvPicPr>
          <p:cNvPr id="9222" name="Picture 6" descr="http://s0alex.ru/img4/ab7-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3259" y="1988840"/>
            <a:ext cx="2736304" cy="1944216"/>
          </a:xfrm>
          <a:prstGeom prst="rect">
            <a:avLst/>
          </a:prstGeom>
          <a:noFill/>
        </p:spPr>
      </p:pic>
      <p:pic>
        <p:nvPicPr>
          <p:cNvPr id="9224" name="Picture 8" descr="http://venezia-project.com/sites/default/files/grani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97760" y="4506395"/>
            <a:ext cx="2880319" cy="23255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9710"/>
            <a:ext cx="8229600" cy="1075074"/>
          </a:xfrm>
        </p:spPr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solidFill>
                  <a:srgbClr val="FF0000"/>
                </a:solidFill>
              </a:rPr>
              <a:t>Растения 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08549" y="1837412"/>
            <a:ext cx="2011671" cy="65935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2</a:t>
            </a:r>
            <a:r>
              <a:rPr lang="ru-RU" dirty="0" smtClean="0"/>
              <a:t>. </a:t>
            </a:r>
            <a:r>
              <a:rPr lang="ru-RU" sz="2800" dirty="0" smtClean="0">
                <a:solidFill>
                  <a:schemeClr val="tx1"/>
                </a:solidFill>
              </a:rPr>
              <a:t>Дерево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>
          <a:xfrm>
            <a:off x="-91148" y="3133348"/>
            <a:ext cx="2356929" cy="1162333"/>
          </a:xfrm>
        </p:spPr>
        <p:txBody>
          <a:bodyPr>
            <a:normAutofit lnSpcReduction="10000"/>
          </a:bodyPr>
          <a:lstStyle/>
          <a:p>
            <a:endParaRPr lang="ru-RU" sz="2800" b="1" dirty="0" smtClean="0"/>
          </a:p>
          <a:p>
            <a:r>
              <a:rPr lang="ru-RU" sz="2800" b="1" dirty="0" smtClean="0">
                <a:solidFill>
                  <a:srgbClr val="FF0000"/>
                </a:solidFill>
              </a:rPr>
              <a:t>1</a:t>
            </a:r>
            <a:r>
              <a:rPr lang="ru-RU" sz="2800" b="1" dirty="0" smtClean="0"/>
              <a:t>. </a:t>
            </a:r>
            <a:r>
              <a:rPr lang="ru-RU" sz="2800" dirty="0" smtClean="0"/>
              <a:t>Грибы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394403" y="3731385"/>
            <a:ext cx="2299697" cy="56429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3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sz="2800" dirty="0" smtClean="0">
                <a:solidFill>
                  <a:schemeClr val="tx1"/>
                </a:solidFill>
              </a:rPr>
              <a:t>Водоросли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4"/>
          </p:nvPr>
        </p:nvSpPr>
        <p:spPr>
          <a:xfrm>
            <a:off x="6762125" y="3645024"/>
            <a:ext cx="2381875" cy="650657"/>
          </a:xfrm>
        </p:spPr>
        <p:txBody>
          <a:bodyPr>
            <a:normAutofit/>
          </a:bodyPr>
          <a:lstStyle/>
          <a:p>
            <a:endParaRPr lang="ru-RU" sz="2800" b="1" dirty="0"/>
          </a:p>
        </p:txBody>
      </p:sp>
      <p:pic>
        <p:nvPicPr>
          <p:cNvPr id="40962" name="Picture 2" descr="http://cs309318.vk.me/v309318789/ad9d/mfad6S_n0d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629558"/>
            <a:ext cx="2322760" cy="1971384"/>
          </a:xfrm>
          <a:prstGeom prst="rect">
            <a:avLst/>
          </a:prstGeom>
          <a:noFill/>
        </p:spPr>
      </p:pic>
      <p:pic>
        <p:nvPicPr>
          <p:cNvPr id="40964" name="Picture 4" descr="https://im0-tub-ru.yandex.net/i?id=6dade30b167edd5c24a9a340c6bae604&amp;n=33&amp;h=215&amp;w=17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5781" y="2167088"/>
            <a:ext cx="2071390" cy="2604381"/>
          </a:xfrm>
          <a:prstGeom prst="rect">
            <a:avLst/>
          </a:prstGeom>
          <a:noFill/>
        </p:spPr>
      </p:pic>
      <p:pic>
        <p:nvPicPr>
          <p:cNvPr id="40966" name="Picture 6" descr="https://im3-tub-ru.yandex.net/i?id=1f7958957d6eb204fec971cc16568d5a&amp;n=33&amp;h=215&amp;w=27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37171" y="4709983"/>
            <a:ext cx="2506395" cy="1952446"/>
          </a:xfrm>
          <a:prstGeom prst="rect">
            <a:avLst/>
          </a:prstGeom>
          <a:noFill/>
        </p:spPr>
      </p:pic>
      <p:pic>
        <p:nvPicPr>
          <p:cNvPr id="40968" name="Picture 8" descr="https://im0-tub-ru.yandex.net/i?id=b3cda256c986b23b0d761812e948b344&amp;n=33&amp;h=215&amp;w=28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70470" y="2811025"/>
            <a:ext cx="2448584" cy="184072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020272" y="2144486"/>
            <a:ext cx="15039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4. </a:t>
            </a:r>
            <a:r>
              <a:rPr lang="ru-RU" sz="2800" dirty="0"/>
              <a:t>Цветы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solidFill>
                  <a:srgbClr val="FF0000"/>
                </a:solidFill>
              </a:rPr>
              <a:t>            Деревья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855248"/>
            <a:ext cx="4173860" cy="659352"/>
          </a:xfrm>
        </p:spPr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</a:rPr>
              <a:t>    1. </a:t>
            </a:r>
            <a:r>
              <a:rPr lang="ru-RU" sz="2800" dirty="0" smtClean="0">
                <a:solidFill>
                  <a:srgbClr val="002060"/>
                </a:solidFill>
              </a:rPr>
              <a:t>Ель </a:t>
            </a:r>
            <a:r>
              <a:rPr lang="ru-RU" sz="2800" dirty="0" smtClean="0"/>
              <a:t>                    </a:t>
            </a:r>
            <a:r>
              <a:rPr lang="ru-RU" sz="2800" dirty="0" smtClean="0">
                <a:solidFill>
                  <a:srgbClr val="FF0000"/>
                </a:solidFill>
              </a:rPr>
              <a:t>2</a:t>
            </a:r>
            <a:r>
              <a:rPr lang="ru-RU" sz="2800" dirty="0" smtClean="0"/>
              <a:t>. </a:t>
            </a:r>
            <a:r>
              <a:rPr lang="ru-RU" sz="2800" dirty="0" smtClean="0">
                <a:solidFill>
                  <a:srgbClr val="002060"/>
                </a:solidFill>
              </a:rPr>
              <a:t>Осина </a:t>
            </a:r>
            <a:r>
              <a:rPr lang="ru-RU" sz="2800" dirty="0" smtClean="0"/>
              <a:t>  </a:t>
            </a:r>
            <a:endParaRPr lang="ru-RU" sz="28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348278" y="1916832"/>
            <a:ext cx="4795722" cy="654843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      3</a:t>
            </a:r>
            <a:r>
              <a:rPr lang="ru-RU" sz="2800" dirty="0" smtClean="0"/>
              <a:t>. </a:t>
            </a:r>
            <a:r>
              <a:rPr lang="ru-RU" sz="2800" dirty="0" smtClean="0">
                <a:solidFill>
                  <a:srgbClr val="002060"/>
                </a:solidFill>
              </a:rPr>
              <a:t>Дуб </a:t>
            </a:r>
            <a:r>
              <a:rPr lang="ru-RU" sz="2800" dirty="0" smtClean="0"/>
              <a:t>                     </a:t>
            </a:r>
            <a:r>
              <a:rPr lang="ru-RU" sz="2800" dirty="0" smtClean="0">
                <a:solidFill>
                  <a:srgbClr val="FF0000"/>
                </a:solidFill>
              </a:rPr>
              <a:t>  4 </a:t>
            </a:r>
            <a:r>
              <a:rPr lang="ru-RU" sz="2800" dirty="0" smtClean="0"/>
              <a:t>. </a:t>
            </a:r>
            <a:r>
              <a:rPr lang="ru-RU" sz="2800" dirty="0" smtClean="0">
                <a:solidFill>
                  <a:srgbClr val="002060"/>
                </a:solidFill>
              </a:rPr>
              <a:t>Баобаб 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988" name="Picture 4" descr="http://interiorphoto.ru/photo/f0/f0bc66c4f4e6254cb998569cf6b084f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8960" y="2625610"/>
            <a:ext cx="3073424" cy="2305068"/>
          </a:xfrm>
          <a:prstGeom prst="rect">
            <a:avLst/>
          </a:prstGeom>
          <a:noFill/>
        </p:spPr>
      </p:pic>
      <p:pic>
        <p:nvPicPr>
          <p:cNvPr id="41990" name="Picture 6" descr="http://www.tvoysad.com/uploads/Popul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9" y="4789491"/>
            <a:ext cx="2745016" cy="2037233"/>
          </a:xfrm>
          <a:prstGeom prst="rect">
            <a:avLst/>
          </a:prstGeom>
          <a:noFill/>
        </p:spPr>
      </p:pic>
      <p:pic>
        <p:nvPicPr>
          <p:cNvPr id="41992" name="Picture 8" descr="http://www.udec.ru/big-images/2904-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938" y="2625610"/>
            <a:ext cx="2922853" cy="2182271"/>
          </a:xfrm>
          <a:prstGeom prst="rect">
            <a:avLst/>
          </a:prstGeom>
          <a:noFill/>
        </p:spPr>
      </p:pic>
      <p:pic>
        <p:nvPicPr>
          <p:cNvPr id="41994" name="Picture 10" descr="https://im1-tub-ru.yandex.net/i?id=d96608cba17ebde7b10df70f554deca0&amp;n=33&amp;h=215&amp;w=3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263" y="4618452"/>
            <a:ext cx="3076575" cy="22395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351" y="297926"/>
            <a:ext cx="8229600" cy="997360"/>
          </a:xfrm>
        </p:spPr>
        <p:txBody>
          <a:bodyPr>
            <a:normAutofit/>
          </a:bodyPr>
          <a:lstStyle/>
          <a:p>
            <a:pPr algn="ctr"/>
            <a:r>
              <a:rPr lang="ru-RU" sz="6000" i="1" dirty="0" smtClean="0">
                <a:solidFill>
                  <a:srgbClr val="FF0000"/>
                </a:solidFill>
              </a:rPr>
              <a:t>Писатели и поэты</a:t>
            </a:r>
            <a:endParaRPr lang="ru-RU" sz="6000" i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74428" y="1276524"/>
            <a:ext cx="6269980" cy="685631"/>
          </a:xfrm>
        </p:spPr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</a:rPr>
              <a:t>    2</a:t>
            </a:r>
            <a:r>
              <a:rPr lang="ru-RU" sz="2800" dirty="0" smtClean="0"/>
              <a:t>.  </a:t>
            </a:r>
            <a:r>
              <a:rPr lang="ru-RU" sz="2800" dirty="0" err="1" smtClean="0">
                <a:solidFill>
                  <a:schemeClr val="tx1"/>
                </a:solidFill>
              </a:rPr>
              <a:t>А.Барто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smtClean="0"/>
              <a:t>                       </a:t>
            </a:r>
            <a:r>
              <a:rPr lang="ru-RU" sz="2800" dirty="0" smtClean="0">
                <a:solidFill>
                  <a:srgbClr val="FF0000"/>
                </a:solidFill>
              </a:rPr>
              <a:t>4.  </a:t>
            </a:r>
            <a:r>
              <a:rPr lang="ru-RU" sz="2800" dirty="0" smtClean="0">
                <a:solidFill>
                  <a:schemeClr val="tx1"/>
                </a:solidFill>
              </a:rPr>
              <a:t>Е. Благинина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-181427" y="3483931"/>
            <a:ext cx="2548507" cy="316142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1. </a:t>
            </a:r>
            <a:r>
              <a:rPr lang="ru-RU" sz="2800" dirty="0" smtClean="0"/>
              <a:t>Н.Носов  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2915817" y="6265192"/>
            <a:ext cx="6276112" cy="76032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   3. </a:t>
            </a:r>
            <a:r>
              <a:rPr lang="ru-RU" sz="2800" dirty="0" smtClean="0">
                <a:solidFill>
                  <a:schemeClr val="tx1"/>
                </a:solidFill>
              </a:rPr>
              <a:t>С. Михалков                        </a:t>
            </a:r>
            <a:r>
              <a:rPr lang="ru-RU" sz="2800" dirty="0" smtClean="0">
                <a:solidFill>
                  <a:srgbClr val="FF0000"/>
                </a:solidFill>
              </a:rPr>
              <a:t>5</a:t>
            </a:r>
            <a:r>
              <a:rPr lang="ru-RU" sz="2800" dirty="0" smtClean="0"/>
              <a:t>. </a:t>
            </a:r>
            <a:r>
              <a:rPr lang="ru-RU" sz="2800" dirty="0" smtClean="0">
                <a:solidFill>
                  <a:schemeClr val="tx1"/>
                </a:solidFill>
              </a:rPr>
              <a:t>С. Маршак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" name="Picture 6" descr="http://img.uucyc.ru/Mikhalkov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3930" y="4113967"/>
            <a:ext cx="2377440" cy="2377440"/>
          </a:xfrm>
          <a:prstGeom prst="rect">
            <a:avLst/>
          </a:prstGeom>
          <a:noFill/>
        </p:spPr>
      </p:pic>
      <p:pic>
        <p:nvPicPr>
          <p:cNvPr id="7" name="Picture 12" descr="http://1.bp.blogspot.com/-VvR8QBrpkBE/UnPj1GHO4CI/AAAAAAAACg0/MYFTZPBdwAA/s1600/05+%D0%9D%D0%BE%D1%81%D0%BE%D0%B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0598" y="4019062"/>
            <a:ext cx="1954936" cy="2626294"/>
          </a:xfrm>
          <a:prstGeom prst="rect">
            <a:avLst/>
          </a:prstGeom>
          <a:noFill/>
        </p:spPr>
      </p:pic>
      <p:pic>
        <p:nvPicPr>
          <p:cNvPr id="8" name="Picture 10" descr="http://todnb.ru/content/gallery/orig_90e4896e326e64f1ef2e4c62d06b08f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05666" y="1910592"/>
            <a:ext cx="2017676" cy="2478528"/>
          </a:xfrm>
          <a:prstGeom prst="rect">
            <a:avLst/>
          </a:prstGeom>
          <a:noFill/>
        </p:spPr>
      </p:pic>
      <p:pic>
        <p:nvPicPr>
          <p:cNvPr id="10" name="Picture 8" descr="http://img1.liveinternet.ru/images/attach/c/2/74/679/74679493_large_Blaginin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715" y="1927179"/>
            <a:ext cx="1907704" cy="2603872"/>
          </a:xfrm>
          <a:prstGeom prst="rect">
            <a:avLst/>
          </a:prstGeom>
          <a:noFill/>
        </p:spPr>
      </p:pic>
      <p:pic>
        <p:nvPicPr>
          <p:cNvPr id="11" name="Picture 2" descr="http://3.bp.blogspot.com/_35HE5Ux0AXM/TEvekUUAGcI/AAAAAAAACtg/mRp5saQst6M/s1600/55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69845" y="3901121"/>
            <a:ext cx="2093106" cy="26345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81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solidFill>
                  <a:srgbClr val="FF0000"/>
                </a:solidFill>
              </a:rPr>
              <a:t>Русский язык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07504" y="2063396"/>
            <a:ext cx="8568951" cy="4173916"/>
          </a:xfrm>
        </p:spPr>
        <p:txBody>
          <a:bodyPr>
            <a:noAutofit/>
          </a:bodyPr>
          <a:lstStyle/>
          <a:p>
            <a:r>
              <a:rPr lang="ru-RU" sz="4800" b="1" i="1" dirty="0" smtClean="0"/>
              <a:t>1</a:t>
            </a:r>
            <a:r>
              <a:rPr lang="ru-RU" sz="4800" i="1" dirty="0" smtClean="0"/>
              <a:t>. Имя существительное</a:t>
            </a:r>
          </a:p>
          <a:p>
            <a:r>
              <a:rPr lang="ru-RU" sz="4800" i="1" dirty="0" smtClean="0"/>
              <a:t>2. Имя прилагательное</a:t>
            </a:r>
          </a:p>
          <a:p>
            <a:r>
              <a:rPr lang="ru-RU" sz="4800" i="1" dirty="0" smtClean="0"/>
              <a:t>3. Предложение</a:t>
            </a:r>
          </a:p>
          <a:p>
            <a:r>
              <a:rPr lang="ru-RU" sz="4800" i="1" dirty="0" smtClean="0"/>
              <a:t>4. Местоимение</a:t>
            </a:r>
            <a:endParaRPr lang="ru-RU" sz="4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305800" cy="1584176"/>
          </a:xfrm>
        </p:spPr>
        <p:txBody>
          <a:bodyPr>
            <a:noAutofit/>
          </a:bodyPr>
          <a:lstStyle/>
          <a:p>
            <a:pPr algn="ctr"/>
            <a:r>
              <a:rPr lang="ru-RU" sz="11500" b="1" i="1" dirty="0" smtClean="0">
                <a:ea typeface="Microsoft JhengHei UI" panose="020B0604030504040204" pitchFamily="34" charset="-120"/>
              </a:rPr>
              <a:t>КАРТОФЕЛЬ</a:t>
            </a:r>
            <a:endParaRPr lang="ru-RU" sz="11500" b="1" i="1" dirty="0">
              <a:ea typeface="Microsoft JhengHei UI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rgbClr val="FF0000"/>
                </a:solidFill>
              </a:rPr>
              <a:t>Дополнительный тур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 rot="10800000" flipV="1">
            <a:off x="3131838" y="4149080"/>
            <a:ext cx="2808313" cy="18002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sz="3200" b="1" dirty="0" smtClean="0">
              <a:solidFill>
                <a:schemeClr val="tx1"/>
              </a:solidFill>
            </a:endParaRPr>
          </a:p>
          <a:p>
            <a:endParaRPr lang="ru-RU" sz="3200" b="1" dirty="0" smtClean="0">
              <a:solidFill>
                <a:schemeClr val="tx1"/>
              </a:solidFill>
            </a:endParaRPr>
          </a:p>
          <a:p>
            <a:endParaRPr lang="ru-RU" sz="3200" b="1" dirty="0" smtClean="0">
              <a:solidFill>
                <a:schemeClr val="tx1"/>
              </a:solidFill>
            </a:endParaRPr>
          </a:p>
          <a:p>
            <a:endParaRPr lang="ru-RU" sz="3200" b="1" dirty="0" smtClean="0">
              <a:solidFill>
                <a:schemeClr val="tx1"/>
              </a:solidFill>
            </a:endParaRPr>
          </a:p>
          <a:p>
            <a:endParaRPr lang="ru-RU" sz="3200" b="1" dirty="0" smtClean="0">
              <a:solidFill>
                <a:schemeClr val="tx1"/>
              </a:solidFill>
            </a:endParaRPr>
          </a:p>
          <a:p>
            <a:endParaRPr lang="ru-RU" sz="3200" b="1" dirty="0" smtClean="0">
              <a:solidFill>
                <a:schemeClr val="tx1"/>
              </a:solidFill>
            </a:endParaRPr>
          </a:p>
          <a:p>
            <a:endParaRPr lang="ru-RU" sz="3200" b="1" dirty="0" smtClean="0">
              <a:solidFill>
                <a:schemeClr val="tx1"/>
              </a:solidFill>
            </a:endParaRPr>
          </a:p>
          <a:p>
            <a:endParaRPr lang="ru-RU" sz="3200" b="1" dirty="0" smtClean="0">
              <a:solidFill>
                <a:schemeClr val="tx1"/>
              </a:solidFill>
            </a:endParaRPr>
          </a:p>
          <a:p>
            <a:endParaRPr lang="ru-RU" sz="3600" i="1" dirty="0" smtClean="0">
              <a:solidFill>
                <a:schemeClr val="tx1"/>
              </a:solidFill>
            </a:endParaRPr>
          </a:p>
          <a:p>
            <a:endParaRPr lang="ru-RU" sz="3600" i="1" dirty="0" smtClean="0">
              <a:solidFill>
                <a:schemeClr val="tx1"/>
              </a:solidFill>
            </a:endParaRPr>
          </a:p>
          <a:p>
            <a:r>
              <a:rPr lang="ru-RU" sz="3600" i="1" dirty="0" smtClean="0">
                <a:solidFill>
                  <a:schemeClr val="tx1"/>
                </a:solidFill>
              </a:rPr>
              <a:t> </a:t>
            </a:r>
          </a:p>
          <a:p>
            <a:endParaRPr lang="ru-RU" sz="3600" i="1" dirty="0" smtClean="0">
              <a:solidFill>
                <a:schemeClr val="tx1"/>
              </a:solidFill>
            </a:endParaRPr>
          </a:p>
          <a:p>
            <a:endParaRPr lang="ru-RU" sz="3600" i="1" dirty="0" smtClean="0">
              <a:solidFill>
                <a:schemeClr val="tx1"/>
              </a:solidFill>
            </a:endParaRPr>
          </a:p>
          <a:p>
            <a:endParaRPr lang="ru-RU" sz="3600" i="1" dirty="0" smtClean="0">
              <a:solidFill>
                <a:schemeClr val="tx1"/>
              </a:solidFill>
            </a:endParaRPr>
          </a:p>
          <a:p>
            <a:endParaRPr lang="ru-RU" sz="3600" i="1" dirty="0" smtClean="0">
              <a:solidFill>
                <a:schemeClr val="tx1"/>
              </a:solidFill>
            </a:endParaRPr>
          </a:p>
          <a:p>
            <a:endParaRPr lang="ru-RU" sz="3600" i="1" dirty="0" smtClean="0">
              <a:solidFill>
                <a:schemeClr val="tx1"/>
              </a:solidFill>
            </a:endParaRPr>
          </a:p>
          <a:p>
            <a:r>
              <a:rPr lang="ru-RU" sz="3600" i="1" dirty="0" smtClean="0">
                <a:solidFill>
                  <a:schemeClr val="tx1"/>
                </a:solidFill>
              </a:rPr>
              <a:t>   Пи 100 лет</a:t>
            </a:r>
          </a:p>
          <a:p>
            <a:endParaRPr lang="ru-RU" sz="3600" i="1" dirty="0" smtClean="0">
              <a:solidFill>
                <a:schemeClr val="tx1"/>
              </a:solidFill>
            </a:endParaRPr>
          </a:p>
          <a:p>
            <a:r>
              <a:rPr lang="ru-RU" sz="3200" i="1" dirty="0" smtClean="0">
                <a:solidFill>
                  <a:schemeClr val="tx1"/>
                </a:solidFill>
              </a:rPr>
              <a:t>С 3 ж</a:t>
            </a:r>
            <a:endParaRPr lang="ru-RU" sz="3200" i="1" dirty="0">
              <a:solidFill>
                <a:schemeClr val="tx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4"/>
          </p:nvPr>
        </p:nvSpPr>
        <p:spPr>
          <a:xfrm>
            <a:off x="5940152" y="2861733"/>
            <a:ext cx="2371860" cy="157537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7106" name="Picture 2" descr="http://luntiki.ru/uploads/images/a/1/5/2/5/dcf1818e1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132856"/>
            <a:ext cx="2592287" cy="2088232"/>
          </a:xfrm>
          <a:prstGeom prst="rect">
            <a:avLst/>
          </a:prstGeom>
          <a:noFill/>
        </p:spPr>
      </p:pic>
      <p:pic>
        <p:nvPicPr>
          <p:cNvPr id="2050" name="Picture 2" descr="https://ds02.infourok.ru/uploads/ex/0f8a/0002a799-b28ef51a/hello_html_2c23b3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132856"/>
            <a:ext cx="2736304" cy="2160240"/>
          </a:xfrm>
          <a:prstGeom prst="rect">
            <a:avLst/>
          </a:prstGeom>
          <a:noFill/>
        </p:spPr>
      </p:pic>
      <p:sp>
        <p:nvSpPr>
          <p:cNvPr id="2052" name="AutoShape 4" descr="https://im0-tub-ru.yandex.net/i?id=ad9267f7d9069bc02ae5d4639982f7ac&amp;n=33&amp;h=215&amp;w=265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im3-tub-ru.yandex.net/i?id=479fff7e1c671aab43b30d42eec53458&amp;n=33&amp;h=192&amp;w=480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Фиолетовый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Главное мероприятие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433</TotalTime>
  <Words>131</Words>
  <Application>Microsoft Office PowerPoint</Application>
  <PresentationFormat>Экран (4:3)</PresentationFormat>
  <Paragraphs>70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Microsoft JhengHei UI</vt:lpstr>
      <vt:lpstr>Arial</vt:lpstr>
      <vt:lpstr>Calibri</vt:lpstr>
      <vt:lpstr>Impact</vt:lpstr>
      <vt:lpstr>Главное мероприятие</vt:lpstr>
      <vt:lpstr>Звёздный час</vt:lpstr>
      <vt:lpstr>Птицы </vt:lpstr>
      <vt:lpstr>Полезные ископаемые</vt:lpstr>
      <vt:lpstr>Растения </vt:lpstr>
      <vt:lpstr>            Деревья</vt:lpstr>
      <vt:lpstr>Писатели и поэты</vt:lpstr>
      <vt:lpstr>Русский язык</vt:lpstr>
      <vt:lpstr>КАРТОФЕЛЬ</vt:lpstr>
      <vt:lpstr>Дополнительный тур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Звёздный час</dc:title>
  <dc:creator>Home</dc:creator>
  <cp:lastModifiedBy>pupil</cp:lastModifiedBy>
  <cp:revision>44</cp:revision>
  <dcterms:created xsi:type="dcterms:W3CDTF">2017-01-30T15:24:44Z</dcterms:created>
  <dcterms:modified xsi:type="dcterms:W3CDTF">2017-02-02T08:16:57Z</dcterms:modified>
</cp:coreProperties>
</file>