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sldIdLst>
    <p:sldId id="278" r:id="rId2"/>
    <p:sldId id="257" r:id="rId3"/>
    <p:sldId id="279" r:id="rId4"/>
    <p:sldId id="280" r:id="rId5"/>
    <p:sldId id="258" r:id="rId6"/>
    <p:sldId id="281" r:id="rId7"/>
    <p:sldId id="282" r:id="rId8"/>
    <p:sldId id="283" r:id="rId9"/>
    <p:sldId id="284" r:id="rId10"/>
    <p:sldId id="286" r:id="rId11"/>
    <p:sldId id="285" r:id="rId12"/>
    <p:sldId id="261" r:id="rId13"/>
    <p:sldId id="287" r:id="rId14"/>
    <p:sldId id="263" r:id="rId15"/>
    <p:sldId id="262" r:id="rId16"/>
    <p:sldId id="264" r:id="rId17"/>
    <p:sldId id="271" r:id="rId18"/>
    <p:sldId id="265" r:id="rId19"/>
    <p:sldId id="266" r:id="rId20"/>
    <p:sldId id="267" r:id="rId21"/>
    <p:sldId id="269" r:id="rId22"/>
    <p:sldId id="270" r:id="rId23"/>
    <p:sldId id="272" r:id="rId24"/>
    <p:sldId id="273" r:id="rId25"/>
    <p:sldId id="274" r:id="rId26"/>
    <p:sldId id="290" r:id="rId27"/>
    <p:sldId id="291" r:id="rId28"/>
    <p:sldId id="275" r:id="rId29"/>
    <p:sldId id="276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знают или слышали что такое фразовый глагол 25%</c:v>
                </c:pt>
                <c:pt idx="1">
                  <c:v>изредка используют фразовые глаголы 10%</c:v>
                </c:pt>
                <c:pt idx="2">
                  <c:v>расширяет словарный запас 50%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0.1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4135808"/>
        <c:axId val="134137344"/>
      </c:barChart>
      <c:catAx>
        <c:axId val="134135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4137344"/>
        <c:crosses val="autoZero"/>
        <c:auto val="1"/>
        <c:lblAlgn val="ctr"/>
        <c:lblOffset val="100"/>
        <c:noMultiLvlLbl val="0"/>
      </c:catAx>
      <c:valAx>
        <c:axId val="1341373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413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Очень важно 87%</c:v>
                </c:pt>
                <c:pt idx="1">
                  <c:v> Заставляют 11%</c:v>
                </c:pt>
                <c:pt idx="2">
                  <c:v>Неважно 2%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0.87000000000000044</c:v>
                </c:pt>
                <c:pt idx="1">
                  <c:v>0.11</c:v>
                </c:pt>
                <c:pt idx="2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5355392"/>
        <c:axId val="135353856"/>
      </c:barChart>
      <c:valAx>
        <c:axId val="135353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5355392"/>
        <c:crosses val="autoZero"/>
        <c:crossBetween val="between"/>
      </c:valAx>
      <c:catAx>
        <c:axId val="135355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353538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07T11:19:39.875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DF0CF-94C0-4084-A685-7B1BA94279A4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8AC45D-4590-4F4D-A755-05E1F770AD82}">
      <dgm:prSet phldrT="[Текст]"/>
      <dgm:spPr/>
      <dgm:t>
        <a:bodyPr/>
        <a:lstStyle/>
        <a:p>
          <a:r>
            <a:rPr lang="ru-RU" dirty="0" smtClean="0"/>
            <a:t>Р</a:t>
          </a:r>
          <a:r>
            <a:rPr lang="en-US" dirty="0" err="1" smtClean="0"/>
            <a:t>ut</a:t>
          </a:r>
          <a:endParaRPr lang="ru-RU" dirty="0"/>
        </a:p>
      </dgm:t>
    </dgm:pt>
    <dgm:pt modelId="{236EAC69-500B-4398-8C9B-E53799A3BC36}" type="parTrans" cxnId="{2D15557A-009E-4162-9DB2-00D23CBEC6EC}">
      <dgm:prSet/>
      <dgm:spPr/>
      <dgm:t>
        <a:bodyPr/>
        <a:lstStyle/>
        <a:p>
          <a:endParaRPr lang="ru-RU"/>
        </a:p>
      </dgm:t>
    </dgm:pt>
    <dgm:pt modelId="{DBA57704-EBFE-4D48-BCE9-507D9B33281C}" type="sibTrans" cxnId="{2D15557A-009E-4162-9DB2-00D23CBEC6EC}">
      <dgm:prSet/>
      <dgm:spPr/>
      <dgm:t>
        <a:bodyPr/>
        <a:lstStyle/>
        <a:p>
          <a:r>
            <a:rPr lang="en-US" dirty="0" smtClean="0"/>
            <a:t>down</a:t>
          </a:r>
          <a:endParaRPr lang="ru-RU" dirty="0"/>
        </a:p>
      </dgm:t>
    </dgm:pt>
    <dgm:pt modelId="{905B6136-9BB4-41CD-9E11-9DD3B779E063}">
      <dgm:prSet phldrT="[Текст]"/>
      <dgm:spPr/>
      <dgm:t>
        <a:bodyPr/>
        <a:lstStyle/>
        <a:p>
          <a:r>
            <a:rPr lang="ru-RU" dirty="0" err="1" smtClean="0"/>
            <a:t>out</a:t>
          </a:r>
          <a:endParaRPr lang="ru-RU" dirty="0"/>
        </a:p>
      </dgm:t>
    </dgm:pt>
    <dgm:pt modelId="{EE247975-6F60-4912-A68E-31A9B3ED6020}" type="parTrans" cxnId="{4C5F615F-32E4-4C42-90EC-7A66D12D29DB}">
      <dgm:prSet/>
      <dgm:spPr/>
      <dgm:t>
        <a:bodyPr/>
        <a:lstStyle/>
        <a:p>
          <a:endParaRPr lang="ru-RU"/>
        </a:p>
      </dgm:t>
    </dgm:pt>
    <dgm:pt modelId="{3604409A-8892-4F21-9EED-FE2CCD88162C}" type="sibTrans" cxnId="{4C5F615F-32E4-4C42-90EC-7A66D12D29DB}">
      <dgm:prSet/>
      <dgm:spPr/>
      <dgm:t>
        <a:bodyPr/>
        <a:lstStyle/>
        <a:p>
          <a:r>
            <a:rPr lang="en-US" dirty="0" smtClean="0"/>
            <a:t>in </a:t>
          </a:r>
          <a:endParaRPr lang="ru-RU" dirty="0"/>
        </a:p>
      </dgm:t>
    </dgm:pt>
    <dgm:pt modelId="{4732BF1F-B93A-4AB1-93DF-40B8308F45EA}">
      <dgm:prSet/>
      <dgm:spPr/>
      <dgm:t>
        <a:bodyPr/>
        <a:lstStyle/>
        <a:p>
          <a:r>
            <a:rPr lang="en-US" dirty="0" smtClean="0"/>
            <a:t>off</a:t>
          </a:r>
          <a:endParaRPr lang="ru-RU" dirty="0"/>
        </a:p>
      </dgm:t>
    </dgm:pt>
    <dgm:pt modelId="{3A55F396-19D4-47A5-8EC1-6197CF29015C}" type="parTrans" cxnId="{C20AA238-A7D9-46BB-B90D-7055F48E0979}">
      <dgm:prSet/>
      <dgm:spPr/>
      <dgm:t>
        <a:bodyPr/>
        <a:lstStyle/>
        <a:p>
          <a:endParaRPr lang="ru-RU"/>
        </a:p>
      </dgm:t>
    </dgm:pt>
    <dgm:pt modelId="{0406ECC9-C0F6-4A0F-B1CD-210B22BCF60D}" type="sibTrans" cxnId="{C20AA238-A7D9-46BB-B90D-7055F48E0979}">
      <dgm:prSet/>
      <dgm:spPr/>
      <dgm:t>
        <a:bodyPr/>
        <a:lstStyle/>
        <a:p>
          <a:r>
            <a:rPr lang="en-US" dirty="0" smtClean="0"/>
            <a:t>on</a:t>
          </a:r>
          <a:endParaRPr lang="ru-RU" dirty="0"/>
        </a:p>
      </dgm:t>
    </dgm:pt>
    <dgm:pt modelId="{DE121D48-B738-41C4-9128-04A308B6B492}">
      <dgm:prSet/>
      <dgm:spPr/>
      <dgm:t>
        <a:bodyPr/>
        <a:lstStyle/>
        <a:p>
          <a:r>
            <a:rPr lang="en-US" dirty="0" smtClean="0"/>
            <a:t>off</a:t>
          </a:r>
          <a:endParaRPr lang="ru-RU" dirty="0"/>
        </a:p>
      </dgm:t>
    </dgm:pt>
    <dgm:pt modelId="{43772AA3-4CFA-4E30-AC8B-46473DACD4DF}" type="parTrans" cxnId="{734EAAC1-2AB0-4CA2-90D7-18488F389F8D}">
      <dgm:prSet/>
      <dgm:spPr/>
      <dgm:t>
        <a:bodyPr/>
        <a:lstStyle/>
        <a:p>
          <a:endParaRPr lang="ru-RU"/>
        </a:p>
      </dgm:t>
    </dgm:pt>
    <dgm:pt modelId="{4FE86214-B453-4520-B59C-7521B1798220}" type="sibTrans" cxnId="{734EAAC1-2AB0-4CA2-90D7-18488F389F8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9F79E81-2145-42D1-8368-C5B7177A0D18}" type="pres">
      <dgm:prSet presAssocID="{34DDF0CF-94C0-4084-A685-7B1BA94279A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536F2B-8B2C-4A74-B40B-2C6E783CBA67}" type="pres">
      <dgm:prSet presAssocID="{4732BF1F-B93A-4AB1-93DF-40B8308F45EA}" presName="composite" presStyleCnt="0"/>
      <dgm:spPr/>
    </dgm:pt>
    <dgm:pt modelId="{C80A45C2-02CD-4EF8-9F29-B4596206A936}" type="pres">
      <dgm:prSet presAssocID="{4732BF1F-B93A-4AB1-93DF-40B8308F45EA}" presName="Parent1" presStyleLbl="node1" presStyleIdx="0" presStyleCnt="8" custLinFactX="-6332" custLinFactNeighborX="-100000" custLinFactNeighborY="7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5D799-4B7F-4E8F-8932-9DE3E9B9C57A}" type="pres">
      <dgm:prSet presAssocID="{4732BF1F-B93A-4AB1-93DF-40B8308F45E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720D4DE-0974-44C0-9472-03DCC1BB30EA}" type="pres">
      <dgm:prSet presAssocID="{4732BF1F-B93A-4AB1-93DF-40B8308F45EA}" presName="BalanceSpacing" presStyleCnt="0"/>
      <dgm:spPr/>
    </dgm:pt>
    <dgm:pt modelId="{CEF7663D-EAEA-4EF4-9A0C-AEC318A6F8E4}" type="pres">
      <dgm:prSet presAssocID="{4732BF1F-B93A-4AB1-93DF-40B8308F45EA}" presName="BalanceSpacing1" presStyleCnt="0"/>
      <dgm:spPr/>
    </dgm:pt>
    <dgm:pt modelId="{F92F21AB-1CCC-4FA8-B99F-59C4C217CBE9}" type="pres">
      <dgm:prSet presAssocID="{0406ECC9-C0F6-4A0F-B1CD-210B22BCF60D}" presName="Accent1Text" presStyleLbl="node1" presStyleIdx="1" presStyleCnt="8" custLinFactX="25036" custLinFactY="75764" custLinFactNeighborX="100000" custLinFactNeighborY="100000"/>
      <dgm:spPr/>
      <dgm:t>
        <a:bodyPr/>
        <a:lstStyle/>
        <a:p>
          <a:endParaRPr lang="ru-RU"/>
        </a:p>
      </dgm:t>
    </dgm:pt>
    <dgm:pt modelId="{A04FF454-4644-4125-9B88-8BE232FA9B0B}" type="pres">
      <dgm:prSet presAssocID="{0406ECC9-C0F6-4A0F-B1CD-210B22BCF60D}" presName="spaceBetweenRectangles" presStyleCnt="0"/>
      <dgm:spPr/>
    </dgm:pt>
    <dgm:pt modelId="{BF6CFD51-E863-4A77-86E0-C9F0A2680618}" type="pres">
      <dgm:prSet presAssocID="{DE121D48-B738-41C4-9128-04A308B6B492}" presName="composite" presStyleCnt="0"/>
      <dgm:spPr/>
    </dgm:pt>
    <dgm:pt modelId="{9EDE0388-52EF-4AB4-B0FF-9E98D08DE4F3}" type="pres">
      <dgm:prSet presAssocID="{DE121D48-B738-41C4-9128-04A308B6B492}" presName="Parent1" presStyleLbl="node1" presStyleIdx="2" presStyleCnt="8" custLinFactX="23188" custLinFactNeighborX="100000" custLinFactNeighborY="75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39C30-87C4-41F6-A398-85283DCDDA5D}" type="pres">
      <dgm:prSet presAssocID="{DE121D48-B738-41C4-9128-04A308B6B492}" presName="Childtext1" presStyleLbl="revTx" presStyleIdx="1" presStyleCnt="4" custLinFactY="-31810" custLinFactNeighborX="-42554" custLinFactNeighborY="-100000">
        <dgm:presLayoutVars>
          <dgm:chMax val="0"/>
          <dgm:chPref val="0"/>
          <dgm:bulletEnabled val="1"/>
        </dgm:presLayoutVars>
      </dgm:prSet>
      <dgm:spPr/>
    </dgm:pt>
    <dgm:pt modelId="{35B94593-AF78-45D4-9446-6EC7F749F79B}" type="pres">
      <dgm:prSet presAssocID="{DE121D48-B738-41C4-9128-04A308B6B492}" presName="BalanceSpacing" presStyleCnt="0"/>
      <dgm:spPr/>
    </dgm:pt>
    <dgm:pt modelId="{479A55F7-96AB-458F-8FCB-B391866727E7}" type="pres">
      <dgm:prSet presAssocID="{DE121D48-B738-41C4-9128-04A308B6B492}" presName="BalanceSpacing1" presStyleCnt="0"/>
      <dgm:spPr/>
    </dgm:pt>
    <dgm:pt modelId="{EA1F4395-9915-423F-879B-05C5FFDF40AF}" type="pres">
      <dgm:prSet presAssocID="{4FE86214-B453-4520-B59C-7521B1798220}" presName="Accent1Text" presStyleLbl="node1" presStyleIdx="3" presStyleCnt="8" custLinFactX="100000" custLinFactY="93954" custLinFactNeighborX="156315" custLinFactNeighborY="100000"/>
      <dgm:spPr/>
      <dgm:t>
        <a:bodyPr/>
        <a:lstStyle/>
        <a:p>
          <a:endParaRPr lang="ru-RU"/>
        </a:p>
      </dgm:t>
    </dgm:pt>
    <dgm:pt modelId="{77414C9C-2B25-44A2-86BB-4408A8643AC4}" type="pres">
      <dgm:prSet presAssocID="{4FE86214-B453-4520-B59C-7521B1798220}" presName="spaceBetweenRectangles" presStyleCnt="0"/>
      <dgm:spPr/>
    </dgm:pt>
    <dgm:pt modelId="{5645D1C2-A1F8-464A-B65B-CEA5B99DD413}" type="pres">
      <dgm:prSet presAssocID="{DC8AC45D-4590-4F4D-A755-05E1F770AD82}" presName="composite" presStyleCnt="0"/>
      <dgm:spPr/>
    </dgm:pt>
    <dgm:pt modelId="{1989D253-0C06-4D27-A2E4-AEF1FCAF2616}" type="pres">
      <dgm:prSet presAssocID="{DC8AC45D-4590-4F4D-A755-05E1F770AD82}" presName="Parent1" presStyleLbl="node1" presStyleIdx="4" presStyleCnt="8" custLinFactNeighborX="-48260" custLinFactNeighborY="-807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E80D8-3DED-411E-AB26-C1AECBF5E361}" type="pres">
      <dgm:prSet presAssocID="{DC8AC45D-4590-4F4D-A755-05E1F770AD82}" presName="Childtext1" presStyleLbl="revTx" presStyleIdx="2" presStyleCnt="4" custLinFactY="-31810" custLinFactNeighborX="-4118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F80B3-A795-416C-8B28-1585CEF9DC80}" type="pres">
      <dgm:prSet presAssocID="{DC8AC45D-4590-4F4D-A755-05E1F770AD82}" presName="BalanceSpacing" presStyleCnt="0"/>
      <dgm:spPr/>
    </dgm:pt>
    <dgm:pt modelId="{4AF5AA1C-6C08-4884-A347-185D469BD873}" type="pres">
      <dgm:prSet presAssocID="{DC8AC45D-4590-4F4D-A755-05E1F770AD82}" presName="BalanceSpacing1" presStyleCnt="0"/>
      <dgm:spPr/>
    </dgm:pt>
    <dgm:pt modelId="{CFA598C0-DAC3-4E74-8C5C-241D3793637F}" type="pres">
      <dgm:prSet presAssocID="{DBA57704-EBFE-4D48-BCE9-507D9B33281C}" presName="Accent1Text" presStyleLbl="node1" presStyleIdx="5" presStyleCnt="8" custLinFactNeighborX="-52829" custLinFactNeighborY="-79085"/>
      <dgm:spPr/>
      <dgm:t>
        <a:bodyPr/>
        <a:lstStyle/>
        <a:p>
          <a:endParaRPr lang="ru-RU"/>
        </a:p>
      </dgm:t>
    </dgm:pt>
    <dgm:pt modelId="{A557A3AE-CAFA-4B09-AEC6-151C8D16B0C0}" type="pres">
      <dgm:prSet presAssocID="{DBA57704-EBFE-4D48-BCE9-507D9B33281C}" presName="spaceBetweenRectangles" presStyleCnt="0"/>
      <dgm:spPr/>
    </dgm:pt>
    <dgm:pt modelId="{169A8E21-17AC-4665-B38D-55DEDAA54CF8}" type="pres">
      <dgm:prSet presAssocID="{905B6136-9BB4-41CD-9E11-9DD3B779E063}" presName="composite" presStyleCnt="0"/>
      <dgm:spPr/>
    </dgm:pt>
    <dgm:pt modelId="{03826BA0-3672-4F89-9886-A9AAD6FB3A27}" type="pres">
      <dgm:prSet presAssocID="{905B6136-9BB4-41CD-9E11-9DD3B779E063}" presName="Parent1" presStyleLbl="node1" presStyleIdx="6" presStyleCnt="8" custLinFactNeighborX="-52125" custLinFactNeighborY="-788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6C2CD-A66A-4622-B017-497EA237BE9F}" type="pres">
      <dgm:prSet presAssocID="{905B6136-9BB4-41CD-9E11-9DD3B779E063}" presName="Childtext1" presStyleLbl="revTx" presStyleIdx="3" presStyleCnt="4" custLinFactY="-31810" custLinFactNeighborX="-4255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9E491-5832-47B1-B069-0C0484797C03}" type="pres">
      <dgm:prSet presAssocID="{905B6136-9BB4-41CD-9E11-9DD3B779E063}" presName="BalanceSpacing" presStyleCnt="0"/>
      <dgm:spPr/>
    </dgm:pt>
    <dgm:pt modelId="{36E74956-788A-454D-9A04-133B3688401E}" type="pres">
      <dgm:prSet presAssocID="{905B6136-9BB4-41CD-9E11-9DD3B779E063}" presName="BalanceSpacing1" presStyleCnt="0"/>
      <dgm:spPr/>
    </dgm:pt>
    <dgm:pt modelId="{3B5D38AE-43FF-4817-93EF-DF5A90869F93}" type="pres">
      <dgm:prSet presAssocID="{3604409A-8892-4F21-9EED-FE2CCD88162C}" presName="Accent1Text" presStyleLbl="node1" presStyleIdx="7" presStyleCnt="8" custLinFactY="-100000" custLinFactNeighborX="-43250" custLinFactNeighborY="-146956"/>
      <dgm:spPr/>
      <dgm:t>
        <a:bodyPr/>
        <a:lstStyle/>
        <a:p>
          <a:endParaRPr lang="ru-RU"/>
        </a:p>
      </dgm:t>
    </dgm:pt>
  </dgm:ptLst>
  <dgm:cxnLst>
    <dgm:cxn modelId="{9D4E58D9-A13C-43D2-B85F-E5592FA5C25D}" type="presOf" srcId="{34DDF0CF-94C0-4084-A685-7B1BA94279A4}" destId="{B9F79E81-2145-42D1-8368-C5B7177A0D18}" srcOrd="0" destOrd="0" presId="urn:microsoft.com/office/officeart/2008/layout/AlternatingHexagons"/>
    <dgm:cxn modelId="{F9A2DD99-41E1-4569-97CC-5A2143EFFB07}" type="presOf" srcId="{4FE86214-B453-4520-B59C-7521B1798220}" destId="{EA1F4395-9915-423F-879B-05C5FFDF40AF}" srcOrd="0" destOrd="0" presId="urn:microsoft.com/office/officeart/2008/layout/AlternatingHexagons"/>
    <dgm:cxn modelId="{8EB7576B-D2C8-4253-9F06-25B6DCDEFBBB}" type="presOf" srcId="{3604409A-8892-4F21-9EED-FE2CCD88162C}" destId="{3B5D38AE-43FF-4817-93EF-DF5A90869F93}" srcOrd="0" destOrd="0" presId="urn:microsoft.com/office/officeart/2008/layout/AlternatingHexagons"/>
    <dgm:cxn modelId="{39926420-9841-4283-AD60-C7CDF3BB1E98}" type="presOf" srcId="{0406ECC9-C0F6-4A0F-B1CD-210B22BCF60D}" destId="{F92F21AB-1CCC-4FA8-B99F-59C4C217CBE9}" srcOrd="0" destOrd="0" presId="urn:microsoft.com/office/officeart/2008/layout/AlternatingHexagons"/>
    <dgm:cxn modelId="{48C1831C-8B35-4187-A8F9-DEA4EAF5126C}" type="presOf" srcId="{DC8AC45D-4590-4F4D-A755-05E1F770AD82}" destId="{1989D253-0C06-4D27-A2E4-AEF1FCAF2616}" srcOrd="0" destOrd="0" presId="urn:microsoft.com/office/officeart/2008/layout/AlternatingHexagons"/>
    <dgm:cxn modelId="{4C5F615F-32E4-4C42-90EC-7A66D12D29DB}" srcId="{34DDF0CF-94C0-4084-A685-7B1BA94279A4}" destId="{905B6136-9BB4-41CD-9E11-9DD3B779E063}" srcOrd="3" destOrd="0" parTransId="{EE247975-6F60-4912-A68E-31A9B3ED6020}" sibTransId="{3604409A-8892-4F21-9EED-FE2CCD88162C}"/>
    <dgm:cxn modelId="{734EAAC1-2AB0-4CA2-90D7-18488F389F8D}" srcId="{34DDF0CF-94C0-4084-A685-7B1BA94279A4}" destId="{DE121D48-B738-41C4-9128-04A308B6B492}" srcOrd="1" destOrd="0" parTransId="{43772AA3-4CFA-4E30-AC8B-46473DACD4DF}" sibTransId="{4FE86214-B453-4520-B59C-7521B1798220}"/>
    <dgm:cxn modelId="{2D15557A-009E-4162-9DB2-00D23CBEC6EC}" srcId="{34DDF0CF-94C0-4084-A685-7B1BA94279A4}" destId="{DC8AC45D-4590-4F4D-A755-05E1F770AD82}" srcOrd="2" destOrd="0" parTransId="{236EAC69-500B-4398-8C9B-E53799A3BC36}" sibTransId="{DBA57704-EBFE-4D48-BCE9-507D9B33281C}"/>
    <dgm:cxn modelId="{0F5B6C28-9359-4DDA-B941-F961AA325909}" type="presOf" srcId="{4732BF1F-B93A-4AB1-93DF-40B8308F45EA}" destId="{C80A45C2-02CD-4EF8-9F29-B4596206A936}" srcOrd="0" destOrd="0" presId="urn:microsoft.com/office/officeart/2008/layout/AlternatingHexagons"/>
    <dgm:cxn modelId="{C20AA238-A7D9-46BB-B90D-7055F48E0979}" srcId="{34DDF0CF-94C0-4084-A685-7B1BA94279A4}" destId="{4732BF1F-B93A-4AB1-93DF-40B8308F45EA}" srcOrd="0" destOrd="0" parTransId="{3A55F396-19D4-47A5-8EC1-6197CF29015C}" sibTransId="{0406ECC9-C0F6-4A0F-B1CD-210B22BCF60D}"/>
    <dgm:cxn modelId="{462B4C3B-D7E8-4C67-B8F6-6EAAF37F7E42}" type="presOf" srcId="{905B6136-9BB4-41CD-9E11-9DD3B779E063}" destId="{03826BA0-3672-4F89-9886-A9AAD6FB3A27}" srcOrd="0" destOrd="0" presId="urn:microsoft.com/office/officeart/2008/layout/AlternatingHexagons"/>
    <dgm:cxn modelId="{650D8E2F-D967-453D-BC18-60A3BCCA034F}" type="presOf" srcId="{DE121D48-B738-41C4-9128-04A308B6B492}" destId="{9EDE0388-52EF-4AB4-B0FF-9E98D08DE4F3}" srcOrd="0" destOrd="0" presId="urn:microsoft.com/office/officeart/2008/layout/AlternatingHexagons"/>
    <dgm:cxn modelId="{2797B46D-C881-4068-8A62-1E91933EC752}" type="presOf" srcId="{DBA57704-EBFE-4D48-BCE9-507D9B33281C}" destId="{CFA598C0-DAC3-4E74-8C5C-241D3793637F}" srcOrd="0" destOrd="0" presId="urn:microsoft.com/office/officeart/2008/layout/AlternatingHexagons"/>
    <dgm:cxn modelId="{D1A4A796-F998-4AAA-849E-1902E436633B}" type="presParOf" srcId="{B9F79E81-2145-42D1-8368-C5B7177A0D18}" destId="{15536F2B-8B2C-4A74-B40B-2C6E783CBA67}" srcOrd="0" destOrd="0" presId="urn:microsoft.com/office/officeart/2008/layout/AlternatingHexagons"/>
    <dgm:cxn modelId="{A97DAADA-18C6-4E04-BDA7-E04CF4EAFAE2}" type="presParOf" srcId="{15536F2B-8B2C-4A74-B40B-2C6E783CBA67}" destId="{C80A45C2-02CD-4EF8-9F29-B4596206A936}" srcOrd="0" destOrd="0" presId="urn:microsoft.com/office/officeart/2008/layout/AlternatingHexagons"/>
    <dgm:cxn modelId="{94E99C20-6915-4A10-92AD-A69C23E326CB}" type="presParOf" srcId="{15536F2B-8B2C-4A74-B40B-2C6E783CBA67}" destId="{70B5D799-4B7F-4E8F-8932-9DE3E9B9C57A}" srcOrd="1" destOrd="0" presId="urn:microsoft.com/office/officeart/2008/layout/AlternatingHexagons"/>
    <dgm:cxn modelId="{719A9551-ED65-439C-B680-02AEC7D4F083}" type="presParOf" srcId="{15536F2B-8B2C-4A74-B40B-2C6E783CBA67}" destId="{2720D4DE-0974-44C0-9472-03DCC1BB30EA}" srcOrd="2" destOrd="0" presId="urn:microsoft.com/office/officeart/2008/layout/AlternatingHexagons"/>
    <dgm:cxn modelId="{85CC1FDD-6DC8-4805-A1D6-39D671A1AAB3}" type="presParOf" srcId="{15536F2B-8B2C-4A74-B40B-2C6E783CBA67}" destId="{CEF7663D-EAEA-4EF4-9A0C-AEC318A6F8E4}" srcOrd="3" destOrd="0" presId="urn:microsoft.com/office/officeart/2008/layout/AlternatingHexagons"/>
    <dgm:cxn modelId="{DB9EAF31-5749-4DAC-9758-7D61093C15D7}" type="presParOf" srcId="{15536F2B-8B2C-4A74-B40B-2C6E783CBA67}" destId="{F92F21AB-1CCC-4FA8-B99F-59C4C217CBE9}" srcOrd="4" destOrd="0" presId="urn:microsoft.com/office/officeart/2008/layout/AlternatingHexagons"/>
    <dgm:cxn modelId="{D88F82AC-10D5-4A39-B46C-C5E5AB860EAA}" type="presParOf" srcId="{B9F79E81-2145-42D1-8368-C5B7177A0D18}" destId="{A04FF454-4644-4125-9B88-8BE232FA9B0B}" srcOrd="1" destOrd="0" presId="urn:microsoft.com/office/officeart/2008/layout/AlternatingHexagons"/>
    <dgm:cxn modelId="{DFF10DF0-C94D-4D72-AD03-70AF0A55CFBA}" type="presParOf" srcId="{B9F79E81-2145-42D1-8368-C5B7177A0D18}" destId="{BF6CFD51-E863-4A77-86E0-C9F0A2680618}" srcOrd="2" destOrd="0" presId="urn:microsoft.com/office/officeart/2008/layout/AlternatingHexagons"/>
    <dgm:cxn modelId="{02C08C52-3EFA-4D0D-BCA7-F00D45C2A695}" type="presParOf" srcId="{BF6CFD51-E863-4A77-86E0-C9F0A2680618}" destId="{9EDE0388-52EF-4AB4-B0FF-9E98D08DE4F3}" srcOrd="0" destOrd="0" presId="urn:microsoft.com/office/officeart/2008/layout/AlternatingHexagons"/>
    <dgm:cxn modelId="{58A84475-0E93-4C63-9A9B-6A1BB443B90E}" type="presParOf" srcId="{BF6CFD51-E863-4A77-86E0-C9F0A2680618}" destId="{90939C30-87C4-41F6-A398-85283DCDDA5D}" srcOrd="1" destOrd="0" presId="urn:microsoft.com/office/officeart/2008/layout/AlternatingHexagons"/>
    <dgm:cxn modelId="{C3F366C6-6286-472D-988A-C8FC21BD8322}" type="presParOf" srcId="{BF6CFD51-E863-4A77-86E0-C9F0A2680618}" destId="{35B94593-AF78-45D4-9446-6EC7F749F79B}" srcOrd="2" destOrd="0" presId="urn:microsoft.com/office/officeart/2008/layout/AlternatingHexagons"/>
    <dgm:cxn modelId="{43F24C1E-8FF8-4888-9E8F-D3B127D3DF9C}" type="presParOf" srcId="{BF6CFD51-E863-4A77-86E0-C9F0A2680618}" destId="{479A55F7-96AB-458F-8FCB-B391866727E7}" srcOrd="3" destOrd="0" presId="urn:microsoft.com/office/officeart/2008/layout/AlternatingHexagons"/>
    <dgm:cxn modelId="{E44776FA-1E27-4D29-A874-4B7BB9B174E8}" type="presParOf" srcId="{BF6CFD51-E863-4A77-86E0-C9F0A2680618}" destId="{EA1F4395-9915-423F-879B-05C5FFDF40AF}" srcOrd="4" destOrd="0" presId="urn:microsoft.com/office/officeart/2008/layout/AlternatingHexagons"/>
    <dgm:cxn modelId="{2D143087-27B0-43F9-9A8B-77E9510C4626}" type="presParOf" srcId="{B9F79E81-2145-42D1-8368-C5B7177A0D18}" destId="{77414C9C-2B25-44A2-86BB-4408A8643AC4}" srcOrd="3" destOrd="0" presId="urn:microsoft.com/office/officeart/2008/layout/AlternatingHexagons"/>
    <dgm:cxn modelId="{F3E6DFB1-A332-44F3-A966-9CF957FF6A48}" type="presParOf" srcId="{B9F79E81-2145-42D1-8368-C5B7177A0D18}" destId="{5645D1C2-A1F8-464A-B65B-CEA5B99DD413}" srcOrd="4" destOrd="0" presId="urn:microsoft.com/office/officeart/2008/layout/AlternatingHexagons"/>
    <dgm:cxn modelId="{ECF0987D-8AE2-4C5C-A41C-9EC16E47CE29}" type="presParOf" srcId="{5645D1C2-A1F8-464A-B65B-CEA5B99DD413}" destId="{1989D253-0C06-4D27-A2E4-AEF1FCAF2616}" srcOrd="0" destOrd="0" presId="urn:microsoft.com/office/officeart/2008/layout/AlternatingHexagons"/>
    <dgm:cxn modelId="{32FC3E19-6ADF-40E3-89EF-BA1A671669DA}" type="presParOf" srcId="{5645D1C2-A1F8-464A-B65B-CEA5B99DD413}" destId="{E35E80D8-3DED-411E-AB26-C1AECBF5E361}" srcOrd="1" destOrd="0" presId="urn:microsoft.com/office/officeart/2008/layout/AlternatingHexagons"/>
    <dgm:cxn modelId="{B7EBEE99-2D55-436F-8823-DA5A0BFF9279}" type="presParOf" srcId="{5645D1C2-A1F8-464A-B65B-CEA5B99DD413}" destId="{6E0F80B3-A795-416C-8B28-1585CEF9DC80}" srcOrd="2" destOrd="0" presId="urn:microsoft.com/office/officeart/2008/layout/AlternatingHexagons"/>
    <dgm:cxn modelId="{DF916DBA-346A-4DA2-BD34-A8F842210D63}" type="presParOf" srcId="{5645D1C2-A1F8-464A-B65B-CEA5B99DD413}" destId="{4AF5AA1C-6C08-4884-A347-185D469BD873}" srcOrd="3" destOrd="0" presId="urn:microsoft.com/office/officeart/2008/layout/AlternatingHexagons"/>
    <dgm:cxn modelId="{9FA36FEA-1745-4605-8C48-667DBD8E2E2A}" type="presParOf" srcId="{5645D1C2-A1F8-464A-B65B-CEA5B99DD413}" destId="{CFA598C0-DAC3-4E74-8C5C-241D3793637F}" srcOrd="4" destOrd="0" presId="urn:microsoft.com/office/officeart/2008/layout/AlternatingHexagons"/>
    <dgm:cxn modelId="{F731DD2F-5DCE-41D4-811D-97664F8318D6}" type="presParOf" srcId="{B9F79E81-2145-42D1-8368-C5B7177A0D18}" destId="{A557A3AE-CAFA-4B09-AEC6-151C8D16B0C0}" srcOrd="5" destOrd="0" presId="urn:microsoft.com/office/officeart/2008/layout/AlternatingHexagons"/>
    <dgm:cxn modelId="{73882BB6-BAC8-488B-8C40-33324004A35A}" type="presParOf" srcId="{B9F79E81-2145-42D1-8368-C5B7177A0D18}" destId="{169A8E21-17AC-4665-B38D-55DEDAA54CF8}" srcOrd="6" destOrd="0" presId="urn:microsoft.com/office/officeart/2008/layout/AlternatingHexagons"/>
    <dgm:cxn modelId="{43C9FBDF-F315-49C4-8E67-792193C52823}" type="presParOf" srcId="{169A8E21-17AC-4665-B38D-55DEDAA54CF8}" destId="{03826BA0-3672-4F89-9886-A9AAD6FB3A27}" srcOrd="0" destOrd="0" presId="urn:microsoft.com/office/officeart/2008/layout/AlternatingHexagons"/>
    <dgm:cxn modelId="{4AE79575-2011-4A49-ADF0-A35C9F577D69}" type="presParOf" srcId="{169A8E21-17AC-4665-B38D-55DEDAA54CF8}" destId="{6986C2CD-A66A-4622-B017-497EA237BE9F}" srcOrd="1" destOrd="0" presId="urn:microsoft.com/office/officeart/2008/layout/AlternatingHexagons"/>
    <dgm:cxn modelId="{79BC08E0-B6A2-4E1B-A0B3-8A7EAFBEEA6A}" type="presParOf" srcId="{169A8E21-17AC-4665-B38D-55DEDAA54CF8}" destId="{6569E491-5832-47B1-B069-0C0484797C03}" srcOrd="2" destOrd="0" presId="urn:microsoft.com/office/officeart/2008/layout/AlternatingHexagons"/>
    <dgm:cxn modelId="{F0F4AA8A-777D-4E99-86AF-EDC32D091105}" type="presParOf" srcId="{169A8E21-17AC-4665-B38D-55DEDAA54CF8}" destId="{36E74956-788A-454D-9A04-133B3688401E}" srcOrd="3" destOrd="0" presId="urn:microsoft.com/office/officeart/2008/layout/AlternatingHexagons"/>
    <dgm:cxn modelId="{062033CA-1D93-433B-BFDA-65BF094F93B1}" type="presParOf" srcId="{169A8E21-17AC-4665-B38D-55DEDAA54CF8}" destId="{3B5D38AE-43FF-4817-93EF-DF5A90869F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DF0CF-94C0-4084-A685-7B1BA94279A4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8AC45D-4590-4F4D-A755-05E1F770AD82}">
      <dgm:prSet phldrT="[Текст]" custT="1"/>
      <dgm:spPr/>
      <dgm:t>
        <a:bodyPr/>
        <a:lstStyle/>
        <a:p>
          <a:r>
            <a:rPr lang="en-US" sz="2800" b="1" dirty="0" smtClean="0"/>
            <a:t>Get</a:t>
          </a:r>
          <a:endParaRPr lang="ru-RU" sz="2800" b="1" dirty="0"/>
        </a:p>
      </dgm:t>
    </dgm:pt>
    <dgm:pt modelId="{236EAC69-500B-4398-8C9B-E53799A3BC36}" type="parTrans" cxnId="{2D15557A-009E-4162-9DB2-00D23CBEC6EC}">
      <dgm:prSet/>
      <dgm:spPr/>
      <dgm:t>
        <a:bodyPr/>
        <a:lstStyle/>
        <a:p>
          <a:endParaRPr lang="ru-RU"/>
        </a:p>
      </dgm:t>
    </dgm:pt>
    <dgm:pt modelId="{DBA57704-EBFE-4D48-BCE9-507D9B33281C}" type="sibTrans" cxnId="{2D15557A-009E-4162-9DB2-00D23CBEC6EC}">
      <dgm:prSet/>
      <dgm:spPr/>
      <dgm:t>
        <a:bodyPr/>
        <a:lstStyle/>
        <a:p>
          <a:r>
            <a:rPr lang="en-US" dirty="0" smtClean="0"/>
            <a:t>down</a:t>
          </a:r>
          <a:endParaRPr lang="ru-RU" dirty="0"/>
        </a:p>
      </dgm:t>
    </dgm:pt>
    <dgm:pt modelId="{905B6136-9BB4-41CD-9E11-9DD3B779E063}">
      <dgm:prSet phldrT="[Текст]"/>
      <dgm:spPr/>
      <dgm:t>
        <a:bodyPr/>
        <a:lstStyle/>
        <a:p>
          <a:r>
            <a:rPr lang="ru-RU" dirty="0" err="1" smtClean="0"/>
            <a:t>away</a:t>
          </a:r>
          <a:endParaRPr lang="ru-RU" dirty="0"/>
        </a:p>
      </dgm:t>
    </dgm:pt>
    <dgm:pt modelId="{EE247975-6F60-4912-A68E-31A9B3ED6020}" type="parTrans" cxnId="{4C5F615F-32E4-4C42-90EC-7A66D12D29DB}">
      <dgm:prSet/>
      <dgm:spPr/>
      <dgm:t>
        <a:bodyPr/>
        <a:lstStyle/>
        <a:p>
          <a:endParaRPr lang="ru-RU"/>
        </a:p>
      </dgm:t>
    </dgm:pt>
    <dgm:pt modelId="{3604409A-8892-4F21-9EED-FE2CCD88162C}" type="sibTrans" cxnId="{4C5F615F-32E4-4C42-90EC-7A66D12D29DB}">
      <dgm:prSet custT="1"/>
      <dgm:spPr/>
      <dgm:t>
        <a:bodyPr/>
        <a:lstStyle/>
        <a:p>
          <a:r>
            <a:rPr lang="en-US" sz="2400" dirty="0" smtClean="0"/>
            <a:t>over </a:t>
          </a:r>
          <a:endParaRPr lang="ru-RU" sz="2400" dirty="0"/>
        </a:p>
      </dgm:t>
    </dgm:pt>
    <dgm:pt modelId="{4732BF1F-B93A-4AB1-93DF-40B8308F45EA}">
      <dgm:prSet custT="1"/>
      <dgm:spPr/>
      <dgm:t>
        <a:bodyPr/>
        <a:lstStyle/>
        <a:p>
          <a:r>
            <a:rPr lang="en-US" sz="3200" dirty="0" smtClean="0"/>
            <a:t>in</a:t>
          </a:r>
          <a:endParaRPr lang="ru-RU" sz="3200" dirty="0"/>
        </a:p>
      </dgm:t>
    </dgm:pt>
    <dgm:pt modelId="{3A55F396-19D4-47A5-8EC1-6197CF29015C}" type="parTrans" cxnId="{C20AA238-A7D9-46BB-B90D-7055F48E0979}">
      <dgm:prSet/>
      <dgm:spPr/>
      <dgm:t>
        <a:bodyPr/>
        <a:lstStyle/>
        <a:p>
          <a:endParaRPr lang="ru-RU"/>
        </a:p>
      </dgm:t>
    </dgm:pt>
    <dgm:pt modelId="{0406ECC9-C0F6-4A0F-B1CD-210B22BCF60D}" type="sibTrans" cxnId="{C20AA238-A7D9-46BB-B90D-7055F48E0979}">
      <dgm:prSet custT="1"/>
      <dgm:spPr/>
      <dgm:t>
        <a:bodyPr/>
        <a:lstStyle/>
        <a:p>
          <a:r>
            <a:rPr lang="ru-RU" sz="2400" dirty="0" err="1" smtClean="0"/>
            <a:t>back</a:t>
          </a:r>
          <a:endParaRPr lang="ru-RU" sz="2400" dirty="0"/>
        </a:p>
      </dgm:t>
    </dgm:pt>
    <dgm:pt modelId="{DE121D48-B738-41C4-9128-04A308B6B492}">
      <dgm:prSet/>
      <dgm:spPr/>
      <dgm:t>
        <a:bodyPr/>
        <a:lstStyle/>
        <a:p>
          <a:r>
            <a:rPr lang="en-US" dirty="0" smtClean="0"/>
            <a:t>along</a:t>
          </a:r>
          <a:endParaRPr lang="ru-RU" dirty="0"/>
        </a:p>
      </dgm:t>
    </dgm:pt>
    <dgm:pt modelId="{43772AA3-4CFA-4E30-AC8B-46473DACD4DF}" type="parTrans" cxnId="{734EAAC1-2AB0-4CA2-90D7-18488F389F8D}">
      <dgm:prSet/>
      <dgm:spPr/>
      <dgm:t>
        <a:bodyPr/>
        <a:lstStyle/>
        <a:p>
          <a:endParaRPr lang="ru-RU"/>
        </a:p>
      </dgm:t>
    </dgm:pt>
    <dgm:pt modelId="{4FE86214-B453-4520-B59C-7521B1798220}" type="sibTrans" cxnId="{734EAAC1-2AB0-4CA2-90D7-18488F389F8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9F79E81-2145-42D1-8368-C5B7177A0D18}" type="pres">
      <dgm:prSet presAssocID="{34DDF0CF-94C0-4084-A685-7B1BA94279A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536F2B-8B2C-4A74-B40B-2C6E783CBA67}" type="pres">
      <dgm:prSet presAssocID="{4732BF1F-B93A-4AB1-93DF-40B8308F45EA}" presName="composite" presStyleCnt="0"/>
      <dgm:spPr/>
    </dgm:pt>
    <dgm:pt modelId="{C80A45C2-02CD-4EF8-9F29-B4596206A936}" type="pres">
      <dgm:prSet presAssocID="{4732BF1F-B93A-4AB1-93DF-40B8308F45EA}" presName="Parent1" presStyleLbl="node1" presStyleIdx="0" presStyleCnt="8" custLinFactX="-6332" custLinFactNeighborX="-100000" custLinFactNeighborY="7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5D799-4B7F-4E8F-8932-9DE3E9B9C57A}" type="pres">
      <dgm:prSet presAssocID="{4732BF1F-B93A-4AB1-93DF-40B8308F45E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720D4DE-0974-44C0-9472-03DCC1BB30EA}" type="pres">
      <dgm:prSet presAssocID="{4732BF1F-B93A-4AB1-93DF-40B8308F45EA}" presName="BalanceSpacing" presStyleCnt="0"/>
      <dgm:spPr/>
    </dgm:pt>
    <dgm:pt modelId="{CEF7663D-EAEA-4EF4-9A0C-AEC318A6F8E4}" type="pres">
      <dgm:prSet presAssocID="{4732BF1F-B93A-4AB1-93DF-40B8308F45EA}" presName="BalanceSpacing1" presStyleCnt="0"/>
      <dgm:spPr/>
    </dgm:pt>
    <dgm:pt modelId="{F92F21AB-1CCC-4FA8-B99F-59C4C217CBE9}" type="pres">
      <dgm:prSet presAssocID="{0406ECC9-C0F6-4A0F-B1CD-210B22BCF60D}" presName="Accent1Text" presStyleLbl="node1" presStyleIdx="1" presStyleCnt="8" custLinFactX="25036" custLinFactY="75764" custLinFactNeighborX="100000" custLinFactNeighborY="100000"/>
      <dgm:spPr/>
      <dgm:t>
        <a:bodyPr/>
        <a:lstStyle/>
        <a:p>
          <a:endParaRPr lang="ru-RU"/>
        </a:p>
      </dgm:t>
    </dgm:pt>
    <dgm:pt modelId="{A04FF454-4644-4125-9B88-8BE232FA9B0B}" type="pres">
      <dgm:prSet presAssocID="{0406ECC9-C0F6-4A0F-B1CD-210B22BCF60D}" presName="spaceBetweenRectangles" presStyleCnt="0"/>
      <dgm:spPr/>
    </dgm:pt>
    <dgm:pt modelId="{BF6CFD51-E863-4A77-86E0-C9F0A2680618}" type="pres">
      <dgm:prSet presAssocID="{DE121D48-B738-41C4-9128-04A308B6B492}" presName="composite" presStyleCnt="0"/>
      <dgm:spPr/>
    </dgm:pt>
    <dgm:pt modelId="{9EDE0388-52EF-4AB4-B0FF-9E98D08DE4F3}" type="pres">
      <dgm:prSet presAssocID="{DE121D48-B738-41C4-9128-04A308B6B492}" presName="Parent1" presStyleLbl="node1" presStyleIdx="2" presStyleCnt="8" custLinFactX="30565" custLinFactNeighborX="100000" custLinFactNeighborY="75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39C30-87C4-41F6-A398-85283DCDDA5D}" type="pres">
      <dgm:prSet presAssocID="{DE121D48-B738-41C4-9128-04A308B6B492}" presName="Childtext1" presStyleLbl="revTx" presStyleIdx="1" presStyleCnt="4" custLinFactY="-31810" custLinFactNeighborX="-42554" custLinFactNeighborY="-100000">
        <dgm:presLayoutVars>
          <dgm:chMax val="0"/>
          <dgm:chPref val="0"/>
          <dgm:bulletEnabled val="1"/>
        </dgm:presLayoutVars>
      </dgm:prSet>
      <dgm:spPr/>
    </dgm:pt>
    <dgm:pt modelId="{35B94593-AF78-45D4-9446-6EC7F749F79B}" type="pres">
      <dgm:prSet presAssocID="{DE121D48-B738-41C4-9128-04A308B6B492}" presName="BalanceSpacing" presStyleCnt="0"/>
      <dgm:spPr/>
    </dgm:pt>
    <dgm:pt modelId="{479A55F7-96AB-458F-8FCB-B391866727E7}" type="pres">
      <dgm:prSet presAssocID="{DE121D48-B738-41C4-9128-04A308B6B492}" presName="BalanceSpacing1" presStyleCnt="0"/>
      <dgm:spPr/>
    </dgm:pt>
    <dgm:pt modelId="{EA1F4395-9915-423F-879B-05C5FFDF40AF}" type="pres">
      <dgm:prSet presAssocID="{4FE86214-B453-4520-B59C-7521B1798220}" presName="Accent1Text" presStyleLbl="node1" presStyleIdx="3" presStyleCnt="8" custLinFactX="100000" custLinFactY="93954" custLinFactNeighborX="156315" custLinFactNeighborY="100000"/>
      <dgm:spPr/>
      <dgm:t>
        <a:bodyPr/>
        <a:lstStyle/>
        <a:p>
          <a:endParaRPr lang="ru-RU"/>
        </a:p>
      </dgm:t>
    </dgm:pt>
    <dgm:pt modelId="{77414C9C-2B25-44A2-86BB-4408A8643AC4}" type="pres">
      <dgm:prSet presAssocID="{4FE86214-B453-4520-B59C-7521B1798220}" presName="spaceBetweenRectangles" presStyleCnt="0"/>
      <dgm:spPr/>
    </dgm:pt>
    <dgm:pt modelId="{5645D1C2-A1F8-464A-B65B-CEA5B99DD413}" type="pres">
      <dgm:prSet presAssocID="{DC8AC45D-4590-4F4D-A755-05E1F770AD82}" presName="composite" presStyleCnt="0"/>
      <dgm:spPr/>
    </dgm:pt>
    <dgm:pt modelId="{1989D253-0C06-4D27-A2E4-AEF1FCAF2616}" type="pres">
      <dgm:prSet presAssocID="{DC8AC45D-4590-4F4D-A755-05E1F770AD82}" presName="Parent1" presStyleLbl="node1" presStyleIdx="4" presStyleCnt="8" custScaleX="123264" custLinFactNeighborX="-48364" custLinFactNeighborY="-773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E80D8-3DED-411E-AB26-C1AECBF5E361}" type="pres">
      <dgm:prSet presAssocID="{DC8AC45D-4590-4F4D-A755-05E1F770AD82}" presName="Childtext1" presStyleLbl="revTx" presStyleIdx="2" presStyleCnt="4" custLinFactY="-31810" custLinFactNeighborX="-4118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F80B3-A795-416C-8B28-1585CEF9DC80}" type="pres">
      <dgm:prSet presAssocID="{DC8AC45D-4590-4F4D-A755-05E1F770AD82}" presName="BalanceSpacing" presStyleCnt="0"/>
      <dgm:spPr/>
    </dgm:pt>
    <dgm:pt modelId="{4AF5AA1C-6C08-4884-A347-185D469BD873}" type="pres">
      <dgm:prSet presAssocID="{DC8AC45D-4590-4F4D-A755-05E1F770AD82}" presName="BalanceSpacing1" presStyleCnt="0"/>
      <dgm:spPr/>
    </dgm:pt>
    <dgm:pt modelId="{CFA598C0-DAC3-4E74-8C5C-241D3793637F}" type="pres">
      <dgm:prSet presAssocID="{DBA57704-EBFE-4D48-BCE9-507D9B33281C}" presName="Accent1Text" presStyleLbl="node1" presStyleIdx="5" presStyleCnt="8" custLinFactNeighborX="-62378" custLinFactNeighborY="-77342"/>
      <dgm:spPr/>
      <dgm:t>
        <a:bodyPr/>
        <a:lstStyle/>
        <a:p>
          <a:endParaRPr lang="ru-RU"/>
        </a:p>
      </dgm:t>
    </dgm:pt>
    <dgm:pt modelId="{A557A3AE-CAFA-4B09-AEC6-151C8D16B0C0}" type="pres">
      <dgm:prSet presAssocID="{DBA57704-EBFE-4D48-BCE9-507D9B33281C}" presName="spaceBetweenRectangles" presStyleCnt="0"/>
      <dgm:spPr/>
    </dgm:pt>
    <dgm:pt modelId="{169A8E21-17AC-4665-B38D-55DEDAA54CF8}" type="pres">
      <dgm:prSet presAssocID="{905B6136-9BB4-41CD-9E11-9DD3B779E063}" presName="composite" presStyleCnt="0"/>
      <dgm:spPr/>
    </dgm:pt>
    <dgm:pt modelId="{03826BA0-3672-4F89-9886-A9AAD6FB3A27}" type="pres">
      <dgm:prSet presAssocID="{905B6136-9BB4-41CD-9E11-9DD3B779E063}" presName="Parent1" presStyleLbl="node1" presStyleIdx="6" presStyleCnt="8" custLinFactNeighborX="-52125" custLinFactNeighborY="-788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6C2CD-A66A-4622-B017-497EA237BE9F}" type="pres">
      <dgm:prSet presAssocID="{905B6136-9BB4-41CD-9E11-9DD3B779E063}" presName="Childtext1" presStyleLbl="revTx" presStyleIdx="3" presStyleCnt="4" custLinFactY="-31810" custLinFactNeighborX="-4255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9E491-5832-47B1-B069-0C0484797C03}" type="pres">
      <dgm:prSet presAssocID="{905B6136-9BB4-41CD-9E11-9DD3B779E063}" presName="BalanceSpacing" presStyleCnt="0"/>
      <dgm:spPr/>
    </dgm:pt>
    <dgm:pt modelId="{36E74956-788A-454D-9A04-133B3688401E}" type="pres">
      <dgm:prSet presAssocID="{905B6136-9BB4-41CD-9E11-9DD3B779E063}" presName="BalanceSpacing1" presStyleCnt="0"/>
      <dgm:spPr/>
    </dgm:pt>
    <dgm:pt modelId="{3B5D38AE-43FF-4817-93EF-DF5A90869F93}" type="pres">
      <dgm:prSet presAssocID="{3604409A-8892-4F21-9EED-FE2CCD88162C}" presName="Accent1Text" presStyleLbl="node1" presStyleIdx="7" presStyleCnt="8" custLinFactY="-100000" custLinFactNeighborX="-43250" custLinFactNeighborY="-146956"/>
      <dgm:spPr/>
      <dgm:t>
        <a:bodyPr/>
        <a:lstStyle/>
        <a:p>
          <a:endParaRPr lang="ru-RU"/>
        </a:p>
      </dgm:t>
    </dgm:pt>
  </dgm:ptLst>
  <dgm:cxnLst>
    <dgm:cxn modelId="{CAE513B4-BD6B-4C1B-9335-81E94E81B2A0}" type="presOf" srcId="{DE121D48-B738-41C4-9128-04A308B6B492}" destId="{9EDE0388-52EF-4AB4-B0FF-9E98D08DE4F3}" srcOrd="0" destOrd="0" presId="urn:microsoft.com/office/officeart/2008/layout/AlternatingHexagons"/>
    <dgm:cxn modelId="{231201D3-2A3F-477E-849E-A61B839D2B63}" type="presOf" srcId="{34DDF0CF-94C0-4084-A685-7B1BA94279A4}" destId="{B9F79E81-2145-42D1-8368-C5B7177A0D18}" srcOrd="0" destOrd="0" presId="urn:microsoft.com/office/officeart/2008/layout/AlternatingHexagons"/>
    <dgm:cxn modelId="{3F3DE099-5F8D-456F-ADE0-A2711E0A56C4}" type="presOf" srcId="{3604409A-8892-4F21-9EED-FE2CCD88162C}" destId="{3B5D38AE-43FF-4817-93EF-DF5A90869F93}" srcOrd="0" destOrd="0" presId="urn:microsoft.com/office/officeart/2008/layout/AlternatingHexagons"/>
    <dgm:cxn modelId="{6228EC1D-BDAF-478A-BFC1-70DB0219E26A}" type="presOf" srcId="{905B6136-9BB4-41CD-9E11-9DD3B779E063}" destId="{03826BA0-3672-4F89-9886-A9AAD6FB3A27}" srcOrd="0" destOrd="0" presId="urn:microsoft.com/office/officeart/2008/layout/AlternatingHexagons"/>
    <dgm:cxn modelId="{F1467C69-4AEF-4344-8DF4-AABC9460D631}" type="presOf" srcId="{4732BF1F-B93A-4AB1-93DF-40B8308F45EA}" destId="{C80A45C2-02CD-4EF8-9F29-B4596206A936}" srcOrd="0" destOrd="0" presId="urn:microsoft.com/office/officeart/2008/layout/AlternatingHexagons"/>
    <dgm:cxn modelId="{720F4ECF-EC7A-4C90-A96E-C550BF308E3D}" type="presOf" srcId="{DBA57704-EBFE-4D48-BCE9-507D9B33281C}" destId="{CFA598C0-DAC3-4E74-8C5C-241D3793637F}" srcOrd="0" destOrd="0" presId="urn:microsoft.com/office/officeart/2008/layout/AlternatingHexagons"/>
    <dgm:cxn modelId="{4C5F615F-32E4-4C42-90EC-7A66D12D29DB}" srcId="{34DDF0CF-94C0-4084-A685-7B1BA94279A4}" destId="{905B6136-9BB4-41CD-9E11-9DD3B779E063}" srcOrd="3" destOrd="0" parTransId="{EE247975-6F60-4912-A68E-31A9B3ED6020}" sibTransId="{3604409A-8892-4F21-9EED-FE2CCD88162C}"/>
    <dgm:cxn modelId="{734EAAC1-2AB0-4CA2-90D7-18488F389F8D}" srcId="{34DDF0CF-94C0-4084-A685-7B1BA94279A4}" destId="{DE121D48-B738-41C4-9128-04A308B6B492}" srcOrd="1" destOrd="0" parTransId="{43772AA3-4CFA-4E30-AC8B-46473DACD4DF}" sibTransId="{4FE86214-B453-4520-B59C-7521B1798220}"/>
    <dgm:cxn modelId="{2D15557A-009E-4162-9DB2-00D23CBEC6EC}" srcId="{34DDF0CF-94C0-4084-A685-7B1BA94279A4}" destId="{DC8AC45D-4590-4F4D-A755-05E1F770AD82}" srcOrd="2" destOrd="0" parTransId="{236EAC69-500B-4398-8C9B-E53799A3BC36}" sibTransId="{DBA57704-EBFE-4D48-BCE9-507D9B33281C}"/>
    <dgm:cxn modelId="{C20AA238-A7D9-46BB-B90D-7055F48E0979}" srcId="{34DDF0CF-94C0-4084-A685-7B1BA94279A4}" destId="{4732BF1F-B93A-4AB1-93DF-40B8308F45EA}" srcOrd="0" destOrd="0" parTransId="{3A55F396-19D4-47A5-8EC1-6197CF29015C}" sibTransId="{0406ECC9-C0F6-4A0F-B1CD-210B22BCF60D}"/>
    <dgm:cxn modelId="{6B5BC50B-9335-4694-A1D9-5D4AA16E8492}" type="presOf" srcId="{4FE86214-B453-4520-B59C-7521B1798220}" destId="{EA1F4395-9915-423F-879B-05C5FFDF40AF}" srcOrd="0" destOrd="0" presId="urn:microsoft.com/office/officeart/2008/layout/AlternatingHexagons"/>
    <dgm:cxn modelId="{1C856636-DBBB-4ED5-B643-78D05DB12BCF}" type="presOf" srcId="{0406ECC9-C0F6-4A0F-B1CD-210B22BCF60D}" destId="{F92F21AB-1CCC-4FA8-B99F-59C4C217CBE9}" srcOrd="0" destOrd="0" presId="urn:microsoft.com/office/officeart/2008/layout/AlternatingHexagons"/>
    <dgm:cxn modelId="{5E3FE4DA-8AEE-4008-B7F0-9DE39A09E42B}" type="presOf" srcId="{DC8AC45D-4590-4F4D-A755-05E1F770AD82}" destId="{1989D253-0C06-4D27-A2E4-AEF1FCAF2616}" srcOrd="0" destOrd="0" presId="urn:microsoft.com/office/officeart/2008/layout/AlternatingHexagons"/>
    <dgm:cxn modelId="{F4D2F3A1-A058-4C97-995D-DE88568BD412}" type="presParOf" srcId="{B9F79E81-2145-42D1-8368-C5B7177A0D18}" destId="{15536F2B-8B2C-4A74-B40B-2C6E783CBA67}" srcOrd="0" destOrd="0" presId="urn:microsoft.com/office/officeart/2008/layout/AlternatingHexagons"/>
    <dgm:cxn modelId="{5D276F7E-B9AF-400C-86CA-12CE7F8773C9}" type="presParOf" srcId="{15536F2B-8B2C-4A74-B40B-2C6E783CBA67}" destId="{C80A45C2-02CD-4EF8-9F29-B4596206A936}" srcOrd="0" destOrd="0" presId="urn:microsoft.com/office/officeart/2008/layout/AlternatingHexagons"/>
    <dgm:cxn modelId="{5C7B45A3-3826-415A-8FB1-261BC46BAC0D}" type="presParOf" srcId="{15536F2B-8B2C-4A74-B40B-2C6E783CBA67}" destId="{70B5D799-4B7F-4E8F-8932-9DE3E9B9C57A}" srcOrd="1" destOrd="0" presId="urn:microsoft.com/office/officeart/2008/layout/AlternatingHexagons"/>
    <dgm:cxn modelId="{F9209FFC-7CA8-4C0F-BCCE-9BEAF339D1EC}" type="presParOf" srcId="{15536F2B-8B2C-4A74-B40B-2C6E783CBA67}" destId="{2720D4DE-0974-44C0-9472-03DCC1BB30EA}" srcOrd="2" destOrd="0" presId="urn:microsoft.com/office/officeart/2008/layout/AlternatingHexagons"/>
    <dgm:cxn modelId="{C7D39A11-0698-4C37-B028-3BB4EB2C266A}" type="presParOf" srcId="{15536F2B-8B2C-4A74-B40B-2C6E783CBA67}" destId="{CEF7663D-EAEA-4EF4-9A0C-AEC318A6F8E4}" srcOrd="3" destOrd="0" presId="urn:microsoft.com/office/officeart/2008/layout/AlternatingHexagons"/>
    <dgm:cxn modelId="{B0A5558B-8FDB-47DF-BEA0-FC234D55AF4B}" type="presParOf" srcId="{15536F2B-8B2C-4A74-B40B-2C6E783CBA67}" destId="{F92F21AB-1CCC-4FA8-B99F-59C4C217CBE9}" srcOrd="4" destOrd="0" presId="urn:microsoft.com/office/officeart/2008/layout/AlternatingHexagons"/>
    <dgm:cxn modelId="{3256F10C-F163-4FFC-BF0E-C8A952465D47}" type="presParOf" srcId="{B9F79E81-2145-42D1-8368-C5B7177A0D18}" destId="{A04FF454-4644-4125-9B88-8BE232FA9B0B}" srcOrd="1" destOrd="0" presId="urn:microsoft.com/office/officeart/2008/layout/AlternatingHexagons"/>
    <dgm:cxn modelId="{CD4D34C9-B90D-404F-830D-AE974720E83C}" type="presParOf" srcId="{B9F79E81-2145-42D1-8368-C5B7177A0D18}" destId="{BF6CFD51-E863-4A77-86E0-C9F0A2680618}" srcOrd="2" destOrd="0" presId="urn:microsoft.com/office/officeart/2008/layout/AlternatingHexagons"/>
    <dgm:cxn modelId="{E29E0C79-EE2C-4E69-8E7A-B3C9E10ABAD7}" type="presParOf" srcId="{BF6CFD51-E863-4A77-86E0-C9F0A2680618}" destId="{9EDE0388-52EF-4AB4-B0FF-9E98D08DE4F3}" srcOrd="0" destOrd="0" presId="urn:microsoft.com/office/officeart/2008/layout/AlternatingHexagons"/>
    <dgm:cxn modelId="{5EFE633B-36AF-49D4-943E-FFDB743D7D87}" type="presParOf" srcId="{BF6CFD51-E863-4A77-86E0-C9F0A2680618}" destId="{90939C30-87C4-41F6-A398-85283DCDDA5D}" srcOrd="1" destOrd="0" presId="urn:microsoft.com/office/officeart/2008/layout/AlternatingHexagons"/>
    <dgm:cxn modelId="{3229939A-DFA0-45C4-BC8B-F690CECEA3B3}" type="presParOf" srcId="{BF6CFD51-E863-4A77-86E0-C9F0A2680618}" destId="{35B94593-AF78-45D4-9446-6EC7F749F79B}" srcOrd="2" destOrd="0" presId="urn:microsoft.com/office/officeart/2008/layout/AlternatingHexagons"/>
    <dgm:cxn modelId="{A7EC30D0-2AA1-4044-B7AE-9EE3A2A9ECDF}" type="presParOf" srcId="{BF6CFD51-E863-4A77-86E0-C9F0A2680618}" destId="{479A55F7-96AB-458F-8FCB-B391866727E7}" srcOrd="3" destOrd="0" presId="urn:microsoft.com/office/officeart/2008/layout/AlternatingHexagons"/>
    <dgm:cxn modelId="{B76533DC-D980-48D4-9189-D3735823FB76}" type="presParOf" srcId="{BF6CFD51-E863-4A77-86E0-C9F0A2680618}" destId="{EA1F4395-9915-423F-879B-05C5FFDF40AF}" srcOrd="4" destOrd="0" presId="urn:microsoft.com/office/officeart/2008/layout/AlternatingHexagons"/>
    <dgm:cxn modelId="{DA81785B-743D-4B1F-BFD3-8A63CBF85646}" type="presParOf" srcId="{B9F79E81-2145-42D1-8368-C5B7177A0D18}" destId="{77414C9C-2B25-44A2-86BB-4408A8643AC4}" srcOrd="3" destOrd="0" presId="urn:microsoft.com/office/officeart/2008/layout/AlternatingHexagons"/>
    <dgm:cxn modelId="{E4E25541-9711-4E7E-A93A-9D1662711E6C}" type="presParOf" srcId="{B9F79E81-2145-42D1-8368-C5B7177A0D18}" destId="{5645D1C2-A1F8-464A-B65B-CEA5B99DD413}" srcOrd="4" destOrd="0" presId="urn:microsoft.com/office/officeart/2008/layout/AlternatingHexagons"/>
    <dgm:cxn modelId="{5CF9353A-D8B0-4328-9A42-F02825E6A6F7}" type="presParOf" srcId="{5645D1C2-A1F8-464A-B65B-CEA5B99DD413}" destId="{1989D253-0C06-4D27-A2E4-AEF1FCAF2616}" srcOrd="0" destOrd="0" presId="urn:microsoft.com/office/officeart/2008/layout/AlternatingHexagons"/>
    <dgm:cxn modelId="{22CFB00A-7CDD-4252-81B8-9C199D6E4512}" type="presParOf" srcId="{5645D1C2-A1F8-464A-B65B-CEA5B99DD413}" destId="{E35E80D8-3DED-411E-AB26-C1AECBF5E361}" srcOrd="1" destOrd="0" presId="urn:microsoft.com/office/officeart/2008/layout/AlternatingHexagons"/>
    <dgm:cxn modelId="{D9034FBB-C9D4-4C41-B55C-EDB69349B694}" type="presParOf" srcId="{5645D1C2-A1F8-464A-B65B-CEA5B99DD413}" destId="{6E0F80B3-A795-416C-8B28-1585CEF9DC80}" srcOrd="2" destOrd="0" presId="urn:microsoft.com/office/officeart/2008/layout/AlternatingHexagons"/>
    <dgm:cxn modelId="{6DB4C4EF-9F28-4F3B-A442-F2EB93316B3E}" type="presParOf" srcId="{5645D1C2-A1F8-464A-B65B-CEA5B99DD413}" destId="{4AF5AA1C-6C08-4884-A347-185D469BD873}" srcOrd="3" destOrd="0" presId="urn:microsoft.com/office/officeart/2008/layout/AlternatingHexagons"/>
    <dgm:cxn modelId="{F38A030E-AD1F-4737-ACA5-5D0547FB85E5}" type="presParOf" srcId="{5645D1C2-A1F8-464A-B65B-CEA5B99DD413}" destId="{CFA598C0-DAC3-4E74-8C5C-241D3793637F}" srcOrd="4" destOrd="0" presId="urn:microsoft.com/office/officeart/2008/layout/AlternatingHexagons"/>
    <dgm:cxn modelId="{E3C7B414-339E-4306-B09B-D8F4E7F36214}" type="presParOf" srcId="{B9F79E81-2145-42D1-8368-C5B7177A0D18}" destId="{A557A3AE-CAFA-4B09-AEC6-151C8D16B0C0}" srcOrd="5" destOrd="0" presId="urn:microsoft.com/office/officeart/2008/layout/AlternatingHexagons"/>
    <dgm:cxn modelId="{F32A2591-D71F-4487-AFE3-D7C5F66A48E1}" type="presParOf" srcId="{B9F79E81-2145-42D1-8368-C5B7177A0D18}" destId="{169A8E21-17AC-4665-B38D-55DEDAA54CF8}" srcOrd="6" destOrd="0" presId="urn:microsoft.com/office/officeart/2008/layout/AlternatingHexagons"/>
    <dgm:cxn modelId="{C113D66F-963B-4E27-B0FA-CAD22D435838}" type="presParOf" srcId="{169A8E21-17AC-4665-B38D-55DEDAA54CF8}" destId="{03826BA0-3672-4F89-9886-A9AAD6FB3A27}" srcOrd="0" destOrd="0" presId="urn:microsoft.com/office/officeart/2008/layout/AlternatingHexagons"/>
    <dgm:cxn modelId="{9FBF5FFE-E04C-47EC-B57A-10D07AE71E84}" type="presParOf" srcId="{169A8E21-17AC-4665-B38D-55DEDAA54CF8}" destId="{6986C2CD-A66A-4622-B017-497EA237BE9F}" srcOrd="1" destOrd="0" presId="urn:microsoft.com/office/officeart/2008/layout/AlternatingHexagons"/>
    <dgm:cxn modelId="{B0FBD9A4-890C-420C-90B6-8D5AB8C1C0F5}" type="presParOf" srcId="{169A8E21-17AC-4665-B38D-55DEDAA54CF8}" destId="{6569E491-5832-47B1-B069-0C0484797C03}" srcOrd="2" destOrd="0" presId="urn:microsoft.com/office/officeart/2008/layout/AlternatingHexagons"/>
    <dgm:cxn modelId="{316E92C9-7E6F-4209-BED9-7D4D29A5C09E}" type="presParOf" srcId="{169A8E21-17AC-4665-B38D-55DEDAA54CF8}" destId="{36E74956-788A-454D-9A04-133B3688401E}" srcOrd="3" destOrd="0" presId="urn:microsoft.com/office/officeart/2008/layout/AlternatingHexagons"/>
    <dgm:cxn modelId="{92BBD124-6CF5-4D68-B485-C006EE3BAB40}" type="presParOf" srcId="{169A8E21-17AC-4665-B38D-55DEDAA54CF8}" destId="{3B5D38AE-43FF-4817-93EF-DF5A90869F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7E556A-F8AE-4D4E-946D-FA9BE1C190E9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A397803-342F-4999-9D7F-B92A58F3BC55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ru-RU" sz="2400" dirty="0" smtClean="0"/>
            <a:t>Фразовый глагол может быть заменен «простым» глаголом.</a:t>
          </a:r>
        </a:p>
        <a:p>
          <a:pPr rtl="0">
            <a:lnSpc>
              <a:spcPct val="90000"/>
            </a:lnSpc>
          </a:pPr>
          <a:r>
            <a:rPr lang="ru-RU" sz="2400" dirty="0" smtClean="0"/>
            <a:t>Например:</a:t>
          </a:r>
        </a:p>
        <a:p>
          <a:pPr rtl="0">
            <a:lnSpc>
              <a:spcPct val="100000"/>
            </a:lnSpc>
          </a:pPr>
          <a:r>
            <a:rPr lang="en-US" sz="2400" dirty="0" smtClean="0"/>
            <a:t> </a:t>
          </a:r>
          <a:r>
            <a:rPr lang="en-US" sz="2400" i="1" dirty="0" smtClean="0">
              <a:solidFill>
                <a:srgbClr val="FF0000"/>
              </a:solidFill>
            </a:rPr>
            <a:t>to call up- to</a:t>
          </a:r>
          <a:r>
            <a:rPr lang="ru-RU" sz="2400" i="1" dirty="0" smtClean="0">
              <a:solidFill>
                <a:srgbClr val="FF0000"/>
              </a:solidFill>
            </a:rPr>
            <a:t> </a:t>
          </a:r>
          <a:r>
            <a:rPr lang="en-US" sz="2400" i="1" dirty="0" smtClean="0">
              <a:solidFill>
                <a:srgbClr val="FF0000"/>
              </a:solidFill>
            </a:rPr>
            <a:t>phone</a:t>
          </a:r>
          <a:r>
            <a:rPr lang="ru-RU" sz="2400" i="1" dirty="0" smtClean="0">
              <a:solidFill>
                <a:srgbClr val="FF0000"/>
              </a:solidFill>
            </a:rPr>
            <a:t>; </a:t>
          </a:r>
          <a:r>
            <a:rPr lang="en-US" sz="2400" i="1" dirty="0" smtClean="0">
              <a:solidFill>
                <a:srgbClr val="FF0000"/>
              </a:solidFill>
            </a:rPr>
            <a:t> </a:t>
          </a:r>
          <a:endParaRPr lang="ru-RU" sz="2400" i="1" dirty="0" smtClean="0">
            <a:solidFill>
              <a:srgbClr val="FF0000"/>
            </a:solidFill>
          </a:endParaRPr>
        </a:p>
        <a:p>
          <a:pPr rtl="0">
            <a:lnSpc>
              <a:spcPct val="100000"/>
            </a:lnSpc>
          </a:pPr>
          <a:r>
            <a:rPr lang="en-US" sz="2400" i="1" dirty="0" smtClean="0">
              <a:solidFill>
                <a:srgbClr val="FF0000"/>
              </a:solidFill>
            </a:rPr>
            <a:t>to put off-</a:t>
          </a:r>
          <a:endParaRPr lang="ru-RU" sz="2400" i="1" dirty="0" smtClean="0">
            <a:solidFill>
              <a:srgbClr val="FF0000"/>
            </a:solidFill>
          </a:endParaRPr>
        </a:p>
        <a:p>
          <a:pPr rtl="0">
            <a:lnSpc>
              <a:spcPct val="100000"/>
            </a:lnSpc>
          </a:pPr>
          <a:r>
            <a:rPr lang="en-US" sz="2400" i="1" dirty="0" smtClean="0">
              <a:solidFill>
                <a:srgbClr val="FF0000"/>
              </a:solidFill>
            </a:rPr>
            <a:t> to postpone etc.</a:t>
          </a:r>
          <a:endParaRPr lang="ru-RU" sz="2400" i="1" dirty="0">
            <a:solidFill>
              <a:srgbClr val="FF0000"/>
            </a:solidFill>
          </a:endParaRPr>
        </a:p>
      </dgm:t>
    </dgm:pt>
    <dgm:pt modelId="{5E98776A-8720-4955-837F-33D2B0F9EE67}" type="parTrans" cxnId="{EF9AA1F5-D006-4B32-BBAE-29D909578C7B}">
      <dgm:prSet/>
      <dgm:spPr/>
      <dgm:t>
        <a:bodyPr/>
        <a:lstStyle/>
        <a:p>
          <a:endParaRPr lang="ru-RU"/>
        </a:p>
      </dgm:t>
    </dgm:pt>
    <dgm:pt modelId="{FE5C2259-001F-4CD1-9E22-5A1FFDBCD557}" type="sibTrans" cxnId="{EF9AA1F5-D006-4B32-BBAE-29D909578C7B}">
      <dgm:prSet/>
      <dgm:spPr/>
      <dgm:t>
        <a:bodyPr/>
        <a:lstStyle/>
        <a:p>
          <a:endParaRPr lang="ru-RU"/>
        </a:p>
      </dgm:t>
    </dgm:pt>
    <dgm:pt modelId="{D22508FF-E1DF-4981-B6FB-4E1A6D81677A}">
      <dgm:prSet custT="1"/>
      <dgm:spPr/>
      <dgm:t>
        <a:bodyPr/>
        <a:lstStyle/>
        <a:p>
          <a:pPr rtl="0"/>
          <a:r>
            <a:rPr lang="ru-RU" sz="2400" dirty="0" smtClean="0"/>
            <a:t>Фразовый глагол обладает </a:t>
          </a:r>
          <a:r>
            <a:rPr lang="ru-RU" sz="2400" dirty="0" err="1" smtClean="0"/>
            <a:t>идиоматич-ностью</a:t>
          </a:r>
          <a:r>
            <a:rPr lang="ru-RU" sz="2400" dirty="0" smtClean="0"/>
            <a:t>.</a:t>
          </a:r>
        </a:p>
        <a:p>
          <a:pPr rtl="0"/>
          <a:r>
            <a:rPr lang="ru-RU" sz="2400" dirty="0" smtClean="0"/>
            <a:t>Например:</a:t>
          </a:r>
        </a:p>
        <a:p>
          <a:pPr rtl="0"/>
          <a:r>
            <a:rPr lang="ru-RU" sz="2400" i="1" dirty="0" smtClean="0"/>
            <a:t> </a:t>
          </a:r>
          <a:r>
            <a:rPr lang="en-US" sz="2400" i="1" dirty="0" smtClean="0">
              <a:solidFill>
                <a:srgbClr val="FF0000"/>
              </a:solidFill>
            </a:rPr>
            <a:t>to bring up-</a:t>
          </a:r>
        </a:p>
        <a:p>
          <a:pPr rtl="0"/>
          <a:r>
            <a:rPr lang="en-US" sz="2400" i="1" dirty="0" smtClean="0">
              <a:solidFill>
                <a:srgbClr val="FF0000"/>
              </a:solidFill>
            </a:rPr>
            <a:t>to educate, </a:t>
          </a:r>
          <a:endParaRPr lang="ru-RU" sz="2400" i="1" dirty="0" smtClean="0">
            <a:solidFill>
              <a:srgbClr val="FF0000"/>
            </a:solidFill>
          </a:endParaRPr>
        </a:p>
        <a:p>
          <a:pPr rtl="0"/>
          <a:r>
            <a:rPr lang="en-US" sz="2400" i="1" dirty="0" smtClean="0">
              <a:solidFill>
                <a:srgbClr val="FF0000"/>
              </a:solidFill>
            </a:rPr>
            <a:t>to give up- to stop doing, using</a:t>
          </a:r>
          <a:r>
            <a:rPr lang="ru-RU" sz="2400" i="1" dirty="0" smtClean="0">
              <a:solidFill>
                <a:srgbClr val="FF0000"/>
              </a:solidFill>
            </a:rPr>
            <a:t> </a:t>
          </a:r>
          <a:r>
            <a:rPr lang="en-US" sz="2400" i="1" dirty="0" smtClean="0">
              <a:solidFill>
                <a:srgbClr val="FF0000"/>
              </a:solidFill>
            </a:rPr>
            <a:t>etc.</a:t>
          </a:r>
          <a:endParaRPr lang="ru-RU" sz="2400" i="1" dirty="0">
            <a:solidFill>
              <a:srgbClr val="FF0000"/>
            </a:solidFill>
          </a:endParaRPr>
        </a:p>
      </dgm:t>
    </dgm:pt>
    <dgm:pt modelId="{3219995D-5218-4F6F-86D6-61A150B23464}" type="parTrans" cxnId="{BBF278C9-A26E-497E-AC93-7F89567041AE}">
      <dgm:prSet/>
      <dgm:spPr/>
      <dgm:t>
        <a:bodyPr/>
        <a:lstStyle/>
        <a:p>
          <a:endParaRPr lang="ru-RU"/>
        </a:p>
      </dgm:t>
    </dgm:pt>
    <dgm:pt modelId="{C582EBDE-00B8-4E43-B6BD-BAAA2552CAC7}" type="sibTrans" cxnId="{BBF278C9-A26E-497E-AC93-7F89567041AE}">
      <dgm:prSet/>
      <dgm:spPr/>
      <dgm:t>
        <a:bodyPr/>
        <a:lstStyle/>
        <a:p>
          <a:endParaRPr lang="ru-RU"/>
        </a:p>
      </dgm:t>
    </dgm:pt>
    <dgm:pt modelId="{A6730F9A-89F1-4A88-BF5B-FA1C8B588144}">
      <dgm:prSet custT="1"/>
      <dgm:spPr/>
      <dgm:t>
        <a:bodyPr/>
        <a:lstStyle/>
        <a:p>
          <a:pPr rtl="0"/>
          <a:r>
            <a:rPr lang="ru-RU" sz="2400" dirty="0" smtClean="0"/>
            <a:t>Фразовый глагол может располагать послелог до и после дополнения, употребляемого с данным глаголом. Например:</a:t>
          </a:r>
        </a:p>
        <a:p>
          <a:pPr rtl="0"/>
          <a:r>
            <a:rPr lang="en-US" sz="2000" i="1" dirty="0" smtClean="0">
              <a:solidFill>
                <a:srgbClr val="FF0000"/>
              </a:solidFill>
            </a:rPr>
            <a:t>Let somebody  down/</a:t>
          </a:r>
          <a:endParaRPr lang="ru-RU" sz="2000" i="1" dirty="0" smtClean="0">
            <a:solidFill>
              <a:srgbClr val="FF0000"/>
            </a:solidFill>
          </a:endParaRPr>
        </a:p>
        <a:p>
          <a:pPr rtl="0"/>
          <a:r>
            <a:rPr lang="en-US" sz="2000" i="1" dirty="0" smtClean="0">
              <a:solidFill>
                <a:srgbClr val="FF0000"/>
              </a:solidFill>
            </a:rPr>
            <a:t>Let down somebody </a:t>
          </a:r>
          <a:endParaRPr lang="ru-RU" sz="2400" i="1" dirty="0">
            <a:solidFill>
              <a:srgbClr val="FF0000"/>
            </a:solidFill>
          </a:endParaRPr>
        </a:p>
      </dgm:t>
    </dgm:pt>
    <dgm:pt modelId="{BB8D819D-4A56-4E3D-9A3E-157E75CF62CF}" type="parTrans" cxnId="{56D4D6F7-50CB-44B0-AE47-E9DC7EFB68E7}">
      <dgm:prSet/>
      <dgm:spPr/>
      <dgm:t>
        <a:bodyPr/>
        <a:lstStyle/>
        <a:p>
          <a:endParaRPr lang="ru-RU"/>
        </a:p>
      </dgm:t>
    </dgm:pt>
    <dgm:pt modelId="{3571C7A8-B15C-4A94-AA86-02D40E8F1235}" type="sibTrans" cxnId="{56D4D6F7-50CB-44B0-AE47-E9DC7EFB68E7}">
      <dgm:prSet/>
      <dgm:spPr/>
      <dgm:t>
        <a:bodyPr/>
        <a:lstStyle/>
        <a:p>
          <a:endParaRPr lang="ru-RU"/>
        </a:p>
      </dgm:t>
    </dgm:pt>
    <dgm:pt modelId="{70724510-E795-479C-ADD1-5E3433C87F98}" type="pres">
      <dgm:prSet presAssocID="{A87E556A-F8AE-4D4E-946D-FA9BE1C190E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A5A8B-39FA-4EA9-9BD1-90DADC3110F7}" type="pres">
      <dgm:prSet presAssocID="{A87E556A-F8AE-4D4E-946D-FA9BE1C190E9}" presName="arrow" presStyleLbl="bgShp" presStyleIdx="0" presStyleCnt="1"/>
      <dgm:spPr/>
      <dgm:t>
        <a:bodyPr/>
        <a:lstStyle/>
        <a:p>
          <a:endParaRPr lang="ru-RU"/>
        </a:p>
      </dgm:t>
    </dgm:pt>
    <dgm:pt modelId="{75B3DE71-FA75-423A-B57C-E3D20A78F1AB}" type="pres">
      <dgm:prSet presAssocID="{A87E556A-F8AE-4D4E-946D-FA9BE1C190E9}" presName="linearProcess" presStyleCnt="0"/>
      <dgm:spPr/>
      <dgm:t>
        <a:bodyPr/>
        <a:lstStyle/>
        <a:p>
          <a:endParaRPr lang="ru-RU"/>
        </a:p>
      </dgm:t>
    </dgm:pt>
    <dgm:pt modelId="{87469A56-5648-43CA-9F06-97CD450D082D}" type="pres">
      <dgm:prSet presAssocID="{2A397803-342F-4999-9D7F-B92A58F3BC55}" presName="textNode" presStyleLbl="node1" presStyleIdx="0" presStyleCnt="3" custScaleX="87608" custScaleY="239162" custLinFactNeighborX="29272" custLinFactNeighborY="-6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8ED45-3484-4C95-9BFE-804B1DD2EB82}" type="pres">
      <dgm:prSet presAssocID="{FE5C2259-001F-4CD1-9E22-5A1FFDBCD557}" presName="sibTrans" presStyleCnt="0"/>
      <dgm:spPr/>
      <dgm:t>
        <a:bodyPr/>
        <a:lstStyle/>
        <a:p>
          <a:endParaRPr lang="ru-RU"/>
        </a:p>
      </dgm:t>
    </dgm:pt>
    <dgm:pt modelId="{A78EE95B-BF97-4F53-A132-53D43FE74E2D}" type="pres">
      <dgm:prSet presAssocID="{D22508FF-E1DF-4981-B6FB-4E1A6D81677A}" presName="textNode" presStyleLbl="node1" presStyleIdx="1" presStyleCnt="3" custScaleY="245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45609-263C-4810-8386-8B5BB2EFB014}" type="pres">
      <dgm:prSet presAssocID="{C582EBDE-00B8-4E43-B6BD-BAAA2552CAC7}" presName="sibTrans" presStyleCnt="0"/>
      <dgm:spPr/>
      <dgm:t>
        <a:bodyPr/>
        <a:lstStyle/>
        <a:p>
          <a:endParaRPr lang="ru-RU"/>
        </a:p>
      </dgm:t>
    </dgm:pt>
    <dgm:pt modelId="{E2D7955A-8213-480F-9BFC-98D5F4929230}" type="pres">
      <dgm:prSet presAssocID="{A6730F9A-89F1-4A88-BF5B-FA1C8B588144}" presName="textNode" presStyleLbl="node1" presStyleIdx="2" presStyleCnt="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EF551-B881-4798-B473-08C49C3E2C53}" type="presOf" srcId="{A6730F9A-89F1-4A88-BF5B-FA1C8B588144}" destId="{E2D7955A-8213-480F-9BFC-98D5F4929230}" srcOrd="0" destOrd="0" presId="urn:microsoft.com/office/officeart/2005/8/layout/hProcess9"/>
    <dgm:cxn modelId="{EF9AA1F5-D006-4B32-BBAE-29D909578C7B}" srcId="{A87E556A-F8AE-4D4E-946D-FA9BE1C190E9}" destId="{2A397803-342F-4999-9D7F-B92A58F3BC55}" srcOrd="0" destOrd="0" parTransId="{5E98776A-8720-4955-837F-33D2B0F9EE67}" sibTransId="{FE5C2259-001F-4CD1-9E22-5A1FFDBCD557}"/>
    <dgm:cxn modelId="{534B2881-D60C-4047-880F-680FA003C937}" type="presOf" srcId="{A87E556A-F8AE-4D4E-946D-FA9BE1C190E9}" destId="{70724510-E795-479C-ADD1-5E3433C87F98}" srcOrd="0" destOrd="0" presId="urn:microsoft.com/office/officeart/2005/8/layout/hProcess9"/>
    <dgm:cxn modelId="{56D4D6F7-50CB-44B0-AE47-E9DC7EFB68E7}" srcId="{A87E556A-F8AE-4D4E-946D-FA9BE1C190E9}" destId="{A6730F9A-89F1-4A88-BF5B-FA1C8B588144}" srcOrd="2" destOrd="0" parTransId="{BB8D819D-4A56-4E3D-9A3E-157E75CF62CF}" sibTransId="{3571C7A8-B15C-4A94-AA86-02D40E8F1235}"/>
    <dgm:cxn modelId="{3915E740-A5C6-48E9-B445-90B829FEF715}" type="presOf" srcId="{2A397803-342F-4999-9D7F-B92A58F3BC55}" destId="{87469A56-5648-43CA-9F06-97CD450D082D}" srcOrd="0" destOrd="0" presId="urn:microsoft.com/office/officeart/2005/8/layout/hProcess9"/>
    <dgm:cxn modelId="{BBF278C9-A26E-497E-AC93-7F89567041AE}" srcId="{A87E556A-F8AE-4D4E-946D-FA9BE1C190E9}" destId="{D22508FF-E1DF-4981-B6FB-4E1A6D81677A}" srcOrd="1" destOrd="0" parTransId="{3219995D-5218-4F6F-86D6-61A150B23464}" sibTransId="{C582EBDE-00B8-4E43-B6BD-BAAA2552CAC7}"/>
    <dgm:cxn modelId="{14A42B78-E853-4184-844B-B1877030ED95}" type="presOf" srcId="{D22508FF-E1DF-4981-B6FB-4E1A6D81677A}" destId="{A78EE95B-BF97-4F53-A132-53D43FE74E2D}" srcOrd="0" destOrd="0" presId="urn:microsoft.com/office/officeart/2005/8/layout/hProcess9"/>
    <dgm:cxn modelId="{1050829D-F2A1-4331-8D3B-C9CABE1DDDBA}" type="presParOf" srcId="{70724510-E795-479C-ADD1-5E3433C87F98}" destId="{95AA5A8B-39FA-4EA9-9BD1-90DADC3110F7}" srcOrd="0" destOrd="0" presId="urn:microsoft.com/office/officeart/2005/8/layout/hProcess9"/>
    <dgm:cxn modelId="{5F515343-526E-4DB4-BF4C-8C3DEDED3209}" type="presParOf" srcId="{70724510-E795-479C-ADD1-5E3433C87F98}" destId="{75B3DE71-FA75-423A-B57C-E3D20A78F1AB}" srcOrd="1" destOrd="0" presId="urn:microsoft.com/office/officeart/2005/8/layout/hProcess9"/>
    <dgm:cxn modelId="{7B735DA3-341B-4C2F-BB25-37342F85B103}" type="presParOf" srcId="{75B3DE71-FA75-423A-B57C-E3D20A78F1AB}" destId="{87469A56-5648-43CA-9F06-97CD450D082D}" srcOrd="0" destOrd="0" presId="urn:microsoft.com/office/officeart/2005/8/layout/hProcess9"/>
    <dgm:cxn modelId="{A009042B-56AE-4E64-BC87-BEB302919B21}" type="presParOf" srcId="{75B3DE71-FA75-423A-B57C-E3D20A78F1AB}" destId="{7238ED45-3484-4C95-9BFE-804B1DD2EB82}" srcOrd="1" destOrd="0" presId="urn:microsoft.com/office/officeart/2005/8/layout/hProcess9"/>
    <dgm:cxn modelId="{C1B473DB-F180-4BCC-941B-998610379FE8}" type="presParOf" srcId="{75B3DE71-FA75-423A-B57C-E3D20A78F1AB}" destId="{A78EE95B-BF97-4F53-A132-53D43FE74E2D}" srcOrd="2" destOrd="0" presId="urn:microsoft.com/office/officeart/2005/8/layout/hProcess9"/>
    <dgm:cxn modelId="{37F5B817-9FAF-4E18-94FE-5BD5E35EB431}" type="presParOf" srcId="{75B3DE71-FA75-423A-B57C-E3D20A78F1AB}" destId="{4C045609-263C-4810-8386-8B5BB2EFB014}" srcOrd="3" destOrd="0" presId="urn:microsoft.com/office/officeart/2005/8/layout/hProcess9"/>
    <dgm:cxn modelId="{58C42D39-1D5E-44E9-AF6F-D74BCFC22988}" type="presParOf" srcId="{75B3DE71-FA75-423A-B57C-E3D20A78F1AB}" destId="{E2D7955A-8213-480F-9BFC-98D5F492923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398EF5-B87C-45CF-9BBA-F59B8EF4C3A9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39052-C8F5-4210-958F-AE54EAFA4FC8}">
      <dgm:prSet phldrT="[Текст]" custT="1"/>
      <dgm:spPr/>
      <dgm:t>
        <a:bodyPr/>
        <a:lstStyle/>
        <a:p>
          <a:r>
            <a:rPr lang="ru-RU" sz="2400" dirty="0" smtClean="0"/>
            <a:t>Значение послелога</a:t>
          </a:r>
          <a:endParaRPr lang="ru-RU" sz="2400" dirty="0"/>
        </a:p>
      </dgm:t>
    </dgm:pt>
    <dgm:pt modelId="{EFCCB21E-CBFA-470D-8702-2842DB06DDBD}" type="parTrans" cxnId="{9ADB2E71-04E6-449A-830F-3D6093C98F55}">
      <dgm:prSet/>
      <dgm:spPr/>
      <dgm:t>
        <a:bodyPr/>
        <a:lstStyle/>
        <a:p>
          <a:endParaRPr lang="ru-RU"/>
        </a:p>
      </dgm:t>
    </dgm:pt>
    <dgm:pt modelId="{0E164F01-F86F-45CF-BC37-BE967D03FE6C}" type="sibTrans" cxnId="{9ADB2E71-04E6-449A-830F-3D6093C98F55}">
      <dgm:prSet/>
      <dgm:spPr/>
      <dgm:t>
        <a:bodyPr/>
        <a:lstStyle/>
        <a:p>
          <a:endParaRPr lang="ru-RU"/>
        </a:p>
      </dgm:t>
    </dgm:pt>
    <dgm:pt modelId="{F012B6E4-6BC6-47A8-9496-B2204C3DFB0A}">
      <dgm:prSet phldrT="[Текст]" custT="1"/>
      <dgm:spPr/>
      <dgm:t>
        <a:bodyPr/>
        <a:lstStyle/>
        <a:p>
          <a:r>
            <a:rPr lang="ru-RU" sz="1800" dirty="0" err="1" smtClean="0"/>
            <a:t>Пространст</a:t>
          </a:r>
          <a:r>
            <a:rPr lang="en-US" sz="1800" dirty="0" smtClean="0"/>
            <a:t>-</a:t>
          </a:r>
          <a:r>
            <a:rPr lang="ru-RU" sz="1800" dirty="0" smtClean="0"/>
            <a:t>венное</a:t>
          </a:r>
          <a:endParaRPr lang="ru-RU" sz="1800" dirty="0"/>
        </a:p>
      </dgm:t>
    </dgm:pt>
    <dgm:pt modelId="{5F3F3ACE-846F-4062-98DC-946FBF977B24}" type="parTrans" cxnId="{EAD6284C-919A-493E-9C9A-656B145747A8}">
      <dgm:prSet/>
      <dgm:spPr/>
      <dgm:t>
        <a:bodyPr/>
        <a:lstStyle/>
        <a:p>
          <a:endParaRPr lang="ru-RU"/>
        </a:p>
      </dgm:t>
    </dgm:pt>
    <dgm:pt modelId="{B279163F-1A4B-4811-9A44-945E26D1CA5A}" type="sibTrans" cxnId="{EAD6284C-919A-493E-9C9A-656B145747A8}">
      <dgm:prSet/>
      <dgm:spPr/>
      <dgm:t>
        <a:bodyPr/>
        <a:lstStyle/>
        <a:p>
          <a:endParaRPr lang="ru-RU"/>
        </a:p>
      </dgm:t>
    </dgm:pt>
    <dgm:pt modelId="{5691B992-30D4-4B66-843A-C2B707ECDF41}">
      <dgm:prSet phldrT="[Текст]"/>
      <dgm:spPr/>
      <dgm:t>
        <a:bodyPr/>
        <a:lstStyle/>
        <a:p>
          <a:r>
            <a:rPr lang="ru-RU" dirty="0" smtClean="0"/>
            <a:t>Абстрактное</a:t>
          </a:r>
          <a:endParaRPr lang="ru-RU" dirty="0"/>
        </a:p>
      </dgm:t>
    </dgm:pt>
    <dgm:pt modelId="{A2A3B46D-CD2D-4C3B-B648-99BDE33CD5BA}" type="parTrans" cxnId="{682181E3-C94C-47FB-86F2-1DA7FE163998}">
      <dgm:prSet/>
      <dgm:spPr/>
      <dgm:t>
        <a:bodyPr/>
        <a:lstStyle/>
        <a:p>
          <a:endParaRPr lang="ru-RU"/>
        </a:p>
      </dgm:t>
    </dgm:pt>
    <dgm:pt modelId="{DAC72A87-E08A-48DA-BF5E-26ECE892F65B}" type="sibTrans" cxnId="{682181E3-C94C-47FB-86F2-1DA7FE163998}">
      <dgm:prSet/>
      <dgm:spPr/>
      <dgm:t>
        <a:bodyPr/>
        <a:lstStyle/>
        <a:p>
          <a:endParaRPr lang="ru-RU"/>
        </a:p>
      </dgm:t>
    </dgm:pt>
    <dgm:pt modelId="{ECE68FB9-4943-47F3-9575-1D9D7AA37728}">
      <dgm:prSet phldrT="[Текст]"/>
      <dgm:spPr/>
      <dgm:t>
        <a:bodyPr/>
        <a:lstStyle/>
        <a:p>
          <a:r>
            <a:rPr lang="ru-RU" dirty="0" smtClean="0"/>
            <a:t>Иной смысл</a:t>
          </a:r>
          <a:endParaRPr lang="ru-RU" dirty="0"/>
        </a:p>
      </dgm:t>
    </dgm:pt>
    <dgm:pt modelId="{A5976813-2570-4C81-BBDF-CF9AE36950FF}" type="parTrans" cxnId="{B7B054B8-9F79-433A-A119-B30FA8C101F6}">
      <dgm:prSet/>
      <dgm:spPr/>
      <dgm:t>
        <a:bodyPr/>
        <a:lstStyle/>
        <a:p>
          <a:endParaRPr lang="ru-RU"/>
        </a:p>
      </dgm:t>
    </dgm:pt>
    <dgm:pt modelId="{B53483F9-7A9B-4FB4-8FB0-2E860D136E04}" type="sibTrans" cxnId="{B7B054B8-9F79-433A-A119-B30FA8C101F6}">
      <dgm:prSet/>
      <dgm:spPr/>
      <dgm:t>
        <a:bodyPr/>
        <a:lstStyle/>
        <a:p>
          <a:endParaRPr lang="ru-RU"/>
        </a:p>
      </dgm:t>
    </dgm:pt>
    <dgm:pt modelId="{AFB40B33-F216-4C7A-AFDC-E00B613B01E8}" type="pres">
      <dgm:prSet presAssocID="{60398EF5-B87C-45CF-9BBA-F59B8EF4C3A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5DC6E-EF01-4B0F-B15C-CF6618E643F7}" type="pres">
      <dgm:prSet presAssocID="{60398EF5-B87C-45CF-9BBA-F59B8EF4C3A9}" presName="diamond" presStyleLbl="bgShp" presStyleIdx="0" presStyleCnt="1"/>
      <dgm:spPr/>
      <dgm:t>
        <a:bodyPr/>
        <a:lstStyle/>
        <a:p>
          <a:endParaRPr lang="ru-RU"/>
        </a:p>
      </dgm:t>
    </dgm:pt>
    <dgm:pt modelId="{5225C3B2-DCA3-4B90-9DF9-205CFB1FE785}" type="pres">
      <dgm:prSet presAssocID="{60398EF5-B87C-45CF-9BBA-F59B8EF4C3A9}" presName="quad1" presStyleLbl="node1" presStyleIdx="0" presStyleCnt="4" custScaleX="229093" custScaleY="77284" custLinFactNeighborX="24969" custLinFactNeighborY="-29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4EF8B-0CDE-423E-9A97-1FB613E26CC5}" type="pres">
      <dgm:prSet presAssocID="{60398EF5-B87C-45CF-9BBA-F59B8EF4C3A9}" presName="quad2" presStyleLbl="node1" presStyleIdx="1" presStyleCnt="4" custLinFactX="-99160" custLinFactNeighborX="-100000" custLinFactNeighborY="75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69152-BF5D-4FF1-A808-01A8FB5CBDD8}" type="pres">
      <dgm:prSet presAssocID="{60398EF5-B87C-45CF-9BBA-F59B8EF4C3A9}" presName="quad3" presStyleLbl="node1" presStyleIdx="2" presStyleCnt="4" custLinFactNeighborX="36238" custLinFactNeighborY="-32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2E700-739D-4F1C-BD24-44611560BD3C}" type="pres">
      <dgm:prSet presAssocID="{60398EF5-B87C-45CF-9BBA-F59B8EF4C3A9}" presName="quad4" presStyleLbl="node1" presStyleIdx="3" presStyleCnt="4" custLinFactNeighborX="63763" custLinFactNeighborY="-32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0A93C-CF48-42EB-B6B4-5286F2D23B97}" type="presOf" srcId="{5691B992-30D4-4B66-843A-C2B707ECDF41}" destId="{B6F69152-BF5D-4FF1-A808-01A8FB5CBDD8}" srcOrd="0" destOrd="0" presId="urn:microsoft.com/office/officeart/2005/8/layout/matrix3"/>
    <dgm:cxn modelId="{F8D0D239-EBAB-43E1-99AA-EC35410B4D26}" type="presOf" srcId="{60398EF5-B87C-45CF-9BBA-F59B8EF4C3A9}" destId="{AFB40B33-F216-4C7A-AFDC-E00B613B01E8}" srcOrd="0" destOrd="0" presId="urn:microsoft.com/office/officeart/2005/8/layout/matrix3"/>
    <dgm:cxn modelId="{E72D0124-53B1-456F-B404-9695EBD83A66}" type="presOf" srcId="{ECE68FB9-4943-47F3-9575-1D9D7AA37728}" destId="{76A2E700-739D-4F1C-BD24-44611560BD3C}" srcOrd="0" destOrd="0" presId="urn:microsoft.com/office/officeart/2005/8/layout/matrix3"/>
    <dgm:cxn modelId="{EAD6284C-919A-493E-9C9A-656B145747A8}" srcId="{60398EF5-B87C-45CF-9BBA-F59B8EF4C3A9}" destId="{F012B6E4-6BC6-47A8-9496-B2204C3DFB0A}" srcOrd="1" destOrd="0" parTransId="{5F3F3ACE-846F-4062-98DC-946FBF977B24}" sibTransId="{B279163F-1A4B-4811-9A44-945E26D1CA5A}"/>
    <dgm:cxn modelId="{E03A43E0-A7CF-4598-B154-E44076E9C7ED}" type="presOf" srcId="{5A939052-C8F5-4210-958F-AE54EAFA4FC8}" destId="{5225C3B2-DCA3-4B90-9DF9-205CFB1FE785}" srcOrd="0" destOrd="0" presId="urn:microsoft.com/office/officeart/2005/8/layout/matrix3"/>
    <dgm:cxn modelId="{E5A2A567-B4CA-4B44-98FA-78E44060C4FE}" type="presOf" srcId="{F012B6E4-6BC6-47A8-9496-B2204C3DFB0A}" destId="{1E64EF8B-0CDE-423E-9A97-1FB613E26CC5}" srcOrd="0" destOrd="0" presId="urn:microsoft.com/office/officeart/2005/8/layout/matrix3"/>
    <dgm:cxn modelId="{682181E3-C94C-47FB-86F2-1DA7FE163998}" srcId="{60398EF5-B87C-45CF-9BBA-F59B8EF4C3A9}" destId="{5691B992-30D4-4B66-843A-C2B707ECDF41}" srcOrd="2" destOrd="0" parTransId="{A2A3B46D-CD2D-4C3B-B648-99BDE33CD5BA}" sibTransId="{DAC72A87-E08A-48DA-BF5E-26ECE892F65B}"/>
    <dgm:cxn modelId="{B7B054B8-9F79-433A-A119-B30FA8C101F6}" srcId="{60398EF5-B87C-45CF-9BBA-F59B8EF4C3A9}" destId="{ECE68FB9-4943-47F3-9575-1D9D7AA37728}" srcOrd="3" destOrd="0" parTransId="{A5976813-2570-4C81-BBDF-CF9AE36950FF}" sibTransId="{B53483F9-7A9B-4FB4-8FB0-2E860D136E04}"/>
    <dgm:cxn modelId="{9ADB2E71-04E6-449A-830F-3D6093C98F55}" srcId="{60398EF5-B87C-45CF-9BBA-F59B8EF4C3A9}" destId="{5A939052-C8F5-4210-958F-AE54EAFA4FC8}" srcOrd="0" destOrd="0" parTransId="{EFCCB21E-CBFA-470D-8702-2842DB06DDBD}" sibTransId="{0E164F01-F86F-45CF-BC37-BE967D03FE6C}"/>
    <dgm:cxn modelId="{609A6B49-ECA4-4044-9C68-66E233601EC4}" type="presParOf" srcId="{AFB40B33-F216-4C7A-AFDC-E00B613B01E8}" destId="{2DF5DC6E-EF01-4B0F-B15C-CF6618E643F7}" srcOrd="0" destOrd="0" presId="urn:microsoft.com/office/officeart/2005/8/layout/matrix3"/>
    <dgm:cxn modelId="{D387273D-D854-436B-A1F1-B329EC47EAAC}" type="presParOf" srcId="{AFB40B33-F216-4C7A-AFDC-E00B613B01E8}" destId="{5225C3B2-DCA3-4B90-9DF9-205CFB1FE785}" srcOrd="1" destOrd="0" presId="urn:microsoft.com/office/officeart/2005/8/layout/matrix3"/>
    <dgm:cxn modelId="{18633E93-D545-472B-9701-9C70996715C4}" type="presParOf" srcId="{AFB40B33-F216-4C7A-AFDC-E00B613B01E8}" destId="{1E64EF8B-0CDE-423E-9A97-1FB613E26CC5}" srcOrd="2" destOrd="0" presId="urn:microsoft.com/office/officeart/2005/8/layout/matrix3"/>
    <dgm:cxn modelId="{592BA900-4575-44F1-96B0-5FC54DFB375E}" type="presParOf" srcId="{AFB40B33-F216-4C7A-AFDC-E00B613B01E8}" destId="{B6F69152-BF5D-4FF1-A808-01A8FB5CBDD8}" srcOrd="3" destOrd="0" presId="urn:microsoft.com/office/officeart/2005/8/layout/matrix3"/>
    <dgm:cxn modelId="{D6680F4A-0EE3-409B-93F4-B36353F4AC00}" type="presParOf" srcId="{AFB40B33-F216-4C7A-AFDC-E00B613B01E8}" destId="{76A2E700-739D-4F1C-BD24-44611560BD3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DBC8EF-AB32-4EA6-9928-0E482BB39A32}" type="doc">
      <dgm:prSet loTypeId="urn:microsoft.com/office/officeart/2005/8/layout/cycle4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742FF-C79B-4F82-84AE-770D319FB663}">
      <dgm:prSet phldrT="[Текст]" custT="1"/>
      <dgm:spPr/>
      <dgm:t>
        <a:bodyPr/>
        <a:lstStyle/>
        <a:p>
          <a:r>
            <a:rPr lang="ru-RU" sz="2200" dirty="0" err="1" smtClean="0"/>
            <a:t>Движе-ние</a:t>
          </a:r>
          <a:endParaRPr lang="ru-RU" sz="2200" dirty="0"/>
        </a:p>
      </dgm:t>
    </dgm:pt>
    <dgm:pt modelId="{88D9DD03-2DE7-4630-903F-1CEA75100306}" type="parTrans" cxnId="{E8D7E3A7-6700-420B-84A6-7729C5DCEB0B}">
      <dgm:prSet/>
      <dgm:spPr/>
      <dgm:t>
        <a:bodyPr/>
        <a:lstStyle/>
        <a:p>
          <a:endParaRPr lang="ru-RU"/>
        </a:p>
      </dgm:t>
    </dgm:pt>
    <dgm:pt modelId="{46D28692-395B-4EF4-ADF9-6A120D9BE3DD}" type="sibTrans" cxnId="{E8D7E3A7-6700-420B-84A6-7729C5DCEB0B}">
      <dgm:prSet/>
      <dgm:spPr/>
      <dgm:t>
        <a:bodyPr/>
        <a:lstStyle/>
        <a:p>
          <a:endParaRPr lang="ru-RU"/>
        </a:p>
      </dgm:t>
    </dgm:pt>
    <dgm:pt modelId="{802FF130-668C-4897-B232-E86EC16AC231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200" dirty="0" err="1" smtClean="0"/>
            <a:t>Переме</a:t>
          </a:r>
          <a:r>
            <a:rPr lang="ru-RU" sz="2200" dirty="0" smtClean="0"/>
            <a:t>-</a:t>
          </a:r>
        </a:p>
        <a:p>
          <a:r>
            <a:rPr lang="ru-RU" sz="2200" dirty="0" err="1" smtClean="0"/>
            <a:t>щение</a:t>
          </a:r>
          <a:r>
            <a:rPr lang="ru-RU" sz="2200" dirty="0" smtClean="0"/>
            <a:t> </a:t>
          </a:r>
          <a:endParaRPr lang="ru-RU" sz="2200" dirty="0"/>
        </a:p>
      </dgm:t>
    </dgm:pt>
    <dgm:pt modelId="{381F3882-6621-4EE4-91C7-94A0878D20FF}" type="parTrans" cxnId="{CA6927CF-BF00-4C0E-BF8A-3C9BCB9B1FF9}">
      <dgm:prSet/>
      <dgm:spPr/>
      <dgm:t>
        <a:bodyPr/>
        <a:lstStyle/>
        <a:p>
          <a:endParaRPr lang="ru-RU"/>
        </a:p>
      </dgm:t>
    </dgm:pt>
    <dgm:pt modelId="{48EDF8F2-4E1D-4DFB-84A5-45CEEB4CE7FA}" type="sibTrans" cxnId="{CA6927CF-BF00-4C0E-BF8A-3C9BCB9B1FF9}">
      <dgm:prSet/>
      <dgm:spPr/>
      <dgm:t>
        <a:bodyPr/>
        <a:lstStyle/>
        <a:p>
          <a:endParaRPr lang="ru-RU"/>
        </a:p>
      </dgm:t>
    </dgm:pt>
    <dgm:pt modelId="{A190D075-2210-40C9-A4C0-DA2F285B4B05}">
      <dgm:prSet phldrT="[Текст]"/>
      <dgm:spPr/>
      <dgm:t>
        <a:bodyPr/>
        <a:lstStyle/>
        <a:p>
          <a:r>
            <a:rPr lang="ru-RU" dirty="0" smtClean="0"/>
            <a:t>Отсутствие</a:t>
          </a:r>
          <a:endParaRPr lang="ru-RU" dirty="0"/>
        </a:p>
      </dgm:t>
    </dgm:pt>
    <dgm:pt modelId="{96DA2D7E-7568-4FFA-8119-FA8B0D1DC3EB}" type="parTrans" cxnId="{2A4514BD-2C31-4DA9-9931-3F805D4BE296}">
      <dgm:prSet/>
      <dgm:spPr/>
      <dgm:t>
        <a:bodyPr/>
        <a:lstStyle/>
        <a:p>
          <a:endParaRPr lang="ru-RU"/>
        </a:p>
      </dgm:t>
    </dgm:pt>
    <dgm:pt modelId="{621E6A4C-C3D1-42D0-86C2-7F1F54A011AA}" type="sibTrans" cxnId="{2A4514BD-2C31-4DA9-9931-3F805D4BE296}">
      <dgm:prSet/>
      <dgm:spPr/>
      <dgm:t>
        <a:bodyPr/>
        <a:lstStyle/>
        <a:p>
          <a:endParaRPr lang="ru-RU"/>
        </a:p>
      </dgm:t>
    </dgm:pt>
    <dgm:pt modelId="{5310C8CD-F5E3-422F-BA28-96848D7424ED}">
      <dgm:prSet phldrT="[Текст]"/>
      <dgm:spPr/>
      <dgm:t>
        <a:bodyPr/>
        <a:lstStyle/>
        <a:p>
          <a:r>
            <a:rPr lang="ru-RU" dirty="0" smtClean="0"/>
            <a:t>Образ действия</a:t>
          </a:r>
          <a:endParaRPr lang="ru-RU" dirty="0"/>
        </a:p>
      </dgm:t>
    </dgm:pt>
    <dgm:pt modelId="{07229D0A-9B2A-42F0-96DD-885A18820F99}" type="parTrans" cxnId="{2E9A4D55-12AF-4ED1-BA4E-A71575BF05C4}">
      <dgm:prSet/>
      <dgm:spPr/>
      <dgm:t>
        <a:bodyPr/>
        <a:lstStyle/>
        <a:p>
          <a:endParaRPr lang="ru-RU"/>
        </a:p>
      </dgm:t>
    </dgm:pt>
    <dgm:pt modelId="{1C33F952-BBBF-40ED-BA67-953975AC8933}" type="sibTrans" cxnId="{2E9A4D55-12AF-4ED1-BA4E-A71575BF05C4}">
      <dgm:prSet/>
      <dgm:spPr/>
      <dgm:t>
        <a:bodyPr/>
        <a:lstStyle/>
        <a:p>
          <a:endParaRPr lang="ru-RU"/>
        </a:p>
      </dgm:t>
    </dgm:pt>
    <dgm:pt modelId="{084296F7-5166-450C-B03F-4E6B5A10C655}" type="pres">
      <dgm:prSet presAssocID="{69DBC8EF-AB32-4EA6-9928-0E482BB39A3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BCF29-7470-4F4E-89A9-2E668F580057}" type="pres">
      <dgm:prSet presAssocID="{69DBC8EF-AB32-4EA6-9928-0E482BB39A32}" presName="children" presStyleCnt="0"/>
      <dgm:spPr/>
      <dgm:t>
        <a:bodyPr/>
        <a:lstStyle/>
        <a:p>
          <a:endParaRPr lang="ru-RU"/>
        </a:p>
      </dgm:t>
    </dgm:pt>
    <dgm:pt modelId="{1A3F368A-7D2C-4B1B-B129-C6B4D13A12FE}" type="pres">
      <dgm:prSet presAssocID="{69DBC8EF-AB32-4EA6-9928-0E482BB39A32}" presName="childPlaceholder" presStyleCnt="0"/>
      <dgm:spPr/>
      <dgm:t>
        <a:bodyPr/>
        <a:lstStyle/>
        <a:p>
          <a:endParaRPr lang="ru-RU"/>
        </a:p>
      </dgm:t>
    </dgm:pt>
    <dgm:pt modelId="{B424AC5A-641E-4DC6-94C2-0FE834A265F6}" type="pres">
      <dgm:prSet presAssocID="{69DBC8EF-AB32-4EA6-9928-0E482BB39A32}" presName="circle" presStyleCnt="0"/>
      <dgm:spPr/>
      <dgm:t>
        <a:bodyPr/>
        <a:lstStyle/>
        <a:p>
          <a:endParaRPr lang="ru-RU"/>
        </a:p>
      </dgm:t>
    </dgm:pt>
    <dgm:pt modelId="{ADC9837C-0660-4F11-A174-FFF093E2B60E}" type="pres">
      <dgm:prSet presAssocID="{69DBC8EF-AB32-4EA6-9928-0E482BB39A32}" presName="quadrant1" presStyleLbl="node1" presStyleIdx="0" presStyleCnt="4" custLinFactNeighborX="-573" custLinFactNeighborY="-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74090-AD27-4620-8B8E-E5B0513057CF}" type="pres">
      <dgm:prSet presAssocID="{69DBC8EF-AB32-4EA6-9928-0E482BB39A3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01AF4-D815-4627-9977-1ED60C1D5D13}" type="pres">
      <dgm:prSet presAssocID="{69DBC8EF-AB32-4EA6-9928-0E482BB39A3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53C99-E98E-4C0B-8315-54411EFBFDA4}" type="pres">
      <dgm:prSet presAssocID="{69DBC8EF-AB32-4EA6-9928-0E482BB39A3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7EE57-CDB4-413F-B9D4-B05289645393}" type="pres">
      <dgm:prSet presAssocID="{69DBC8EF-AB32-4EA6-9928-0E482BB39A32}" presName="quadrantPlaceholder" presStyleCnt="0"/>
      <dgm:spPr/>
      <dgm:t>
        <a:bodyPr/>
        <a:lstStyle/>
        <a:p>
          <a:endParaRPr lang="ru-RU"/>
        </a:p>
      </dgm:t>
    </dgm:pt>
    <dgm:pt modelId="{6493503D-9714-45F0-8887-508DAE9088D1}" type="pres">
      <dgm:prSet presAssocID="{69DBC8EF-AB32-4EA6-9928-0E482BB39A32}" presName="center1" presStyleLbl="fgShp" presStyleIdx="0" presStyleCnt="2"/>
      <dgm:spPr/>
      <dgm:t>
        <a:bodyPr/>
        <a:lstStyle/>
        <a:p>
          <a:endParaRPr lang="ru-RU"/>
        </a:p>
      </dgm:t>
    </dgm:pt>
    <dgm:pt modelId="{3290A31C-16D1-4610-8ADA-9C6431A3BE52}" type="pres">
      <dgm:prSet presAssocID="{69DBC8EF-AB32-4EA6-9928-0E482BB39A32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2A4514BD-2C31-4DA9-9931-3F805D4BE296}" srcId="{69DBC8EF-AB32-4EA6-9928-0E482BB39A32}" destId="{A190D075-2210-40C9-A4C0-DA2F285B4B05}" srcOrd="2" destOrd="0" parTransId="{96DA2D7E-7568-4FFA-8119-FA8B0D1DC3EB}" sibTransId="{621E6A4C-C3D1-42D0-86C2-7F1F54A011AA}"/>
    <dgm:cxn modelId="{2E9A4D55-12AF-4ED1-BA4E-A71575BF05C4}" srcId="{69DBC8EF-AB32-4EA6-9928-0E482BB39A32}" destId="{5310C8CD-F5E3-422F-BA28-96848D7424ED}" srcOrd="3" destOrd="0" parTransId="{07229D0A-9B2A-42F0-96DD-885A18820F99}" sibTransId="{1C33F952-BBBF-40ED-BA67-953975AC8933}"/>
    <dgm:cxn modelId="{E8D7E3A7-6700-420B-84A6-7729C5DCEB0B}" srcId="{69DBC8EF-AB32-4EA6-9928-0E482BB39A32}" destId="{478742FF-C79B-4F82-84AE-770D319FB663}" srcOrd="0" destOrd="0" parTransId="{88D9DD03-2DE7-4630-903F-1CEA75100306}" sibTransId="{46D28692-395B-4EF4-ADF9-6A120D9BE3DD}"/>
    <dgm:cxn modelId="{CA6927CF-BF00-4C0E-BF8A-3C9BCB9B1FF9}" srcId="{69DBC8EF-AB32-4EA6-9928-0E482BB39A32}" destId="{802FF130-668C-4897-B232-E86EC16AC231}" srcOrd="1" destOrd="0" parTransId="{381F3882-6621-4EE4-91C7-94A0878D20FF}" sibTransId="{48EDF8F2-4E1D-4DFB-84A5-45CEEB4CE7FA}"/>
    <dgm:cxn modelId="{D9C16CC9-0B37-4183-B380-5CE6B310702F}" type="presOf" srcId="{A190D075-2210-40C9-A4C0-DA2F285B4B05}" destId="{EC601AF4-D815-4627-9977-1ED60C1D5D13}" srcOrd="0" destOrd="0" presId="urn:microsoft.com/office/officeart/2005/8/layout/cycle4"/>
    <dgm:cxn modelId="{0C21E001-79B8-4E45-A5E5-2DC5210C6CB3}" type="presOf" srcId="{802FF130-668C-4897-B232-E86EC16AC231}" destId="{B8874090-AD27-4620-8B8E-E5B0513057CF}" srcOrd="0" destOrd="0" presId="urn:microsoft.com/office/officeart/2005/8/layout/cycle4"/>
    <dgm:cxn modelId="{952A936F-4003-414B-BFE7-26236173859D}" type="presOf" srcId="{69DBC8EF-AB32-4EA6-9928-0E482BB39A32}" destId="{084296F7-5166-450C-B03F-4E6B5A10C655}" srcOrd="0" destOrd="0" presId="urn:microsoft.com/office/officeart/2005/8/layout/cycle4"/>
    <dgm:cxn modelId="{CBAF1339-3FA3-45A8-BE0E-9B3FF92CFA61}" type="presOf" srcId="{5310C8CD-F5E3-422F-BA28-96848D7424ED}" destId="{8AE53C99-E98E-4C0B-8315-54411EFBFDA4}" srcOrd="0" destOrd="0" presId="urn:microsoft.com/office/officeart/2005/8/layout/cycle4"/>
    <dgm:cxn modelId="{000674FA-1F62-44A2-BB56-AE177D7C44F0}" type="presOf" srcId="{478742FF-C79B-4F82-84AE-770D319FB663}" destId="{ADC9837C-0660-4F11-A174-FFF093E2B60E}" srcOrd="0" destOrd="0" presId="urn:microsoft.com/office/officeart/2005/8/layout/cycle4"/>
    <dgm:cxn modelId="{DECF2DA3-8CFF-4E58-AC4A-D77CF62C2705}" type="presParOf" srcId="{084296F7-5166-450C-B03F-4E6B5A10C655}" destId="{758BCF29-7470-4F4E-89A9-2E668F580057}" srcOrd="0" destOrd="0" presId="urn:microsoft.com/office/officeart/2005/8/layout/cycle4"/>
    <dgm:cxn modelId="{0BCD2F3C-DA50-4C2B-975B-2B425C441F8F}" type="presParOf" srcId="{758BCF29-7470-4F4E-89A9-2E668F580057}" destId="{1A3F368A-7D2C-4B1B-B129-C6B4D13A12FE}" srcOrd="0" destOrd="0" presId="urn:microsoft.com/office/officeart/2005/8/layout/cycle4"/>
    <dgm:cxn modelId="{9E8E26D4-405A-4E40-909D-ECF5D128437F}" type="presParOf" srcId="{084296F7-5166-450C-B03F-4E6B5A10C655}" destId="{B424AC5A-641E-4DC6-94C2-0FE834A265F6}" srcOrd="1" destOrd="0" presId="urn:microsoft.com/office/officeart/2005/8/layout/cycle4"/>
    <dgm:cxn modelId="{69F51ECF-8B96-4653-A00D-31C43B1F13BF}" type="presParOf" srcId="{B424AC5A-641E-4DC6-94C2-0FE834A265F6}" destId="{ADC9837C-0660-4F11-A174-FFF093E2B60E}" srcOrd="0" destOrd="0" presId="urn:microsoft.com/office/officeart/2005/8/layout/cycle4"/>
    <dgm:cxn modelId="{88C9A7A1-781F-4BD3-8356-AB05E0AA7264}" type="presParOf" srcId="{B424AC5A-641E-4DC6-94C2-0FE834A265F6}" destId="{B8874090-AD27-4620-8B8E-E5B0513057CF}" srcOrd="1" destOrd="0" presId="urn:microsoft.com/office/officeart/2005/8/layout/cycle4"/>
    <dgm:cxn modelId="{B6716C0D-D000-498B-8997-DBE3FC61300A}" type="presParOf" srcId="{B424AC5A-641E-4DC6-94C2-0FE834A265F6}" destId="{EC601AF4-D815-4627-9977-1ED60C1D5D13}" srcOrd="2" destOrd="0" presId="urn:microsoft.com/office/officeart/2005/8/layout/cycle4"/>
    <dgm:cxn modelId="{B95FE810-2992-4D81-B6A2-A6656953683C}" type="presParOf" srcId="{B424AC5A-641E-4DC6-94C2-0FE834A265F6}" destId="{8AE53C99-E98E-4C0B-8315-54411EFBFDA4}" srcOrd="3" destOrd="0" presId="urn:microsoft.com/office/officeart/2005/8/layout/cycle4"/>
    <dgm:cxn modelId="{8A428EC6-4D80-4DB5-B399-60057C0430CD}" type="presParOf" srcId="{B424AC5A-641E-4DC6-94C2-0FE834A265F6}" destId="{6537EE57-CDB4-413F-B9D4-B05289645393}" srcOrd="4" destOrd="0" presId="urn:microsoft.com/office/officeart/2005/8/layout/cycle4"/>
    <dgm:cxn modelId="{08C5AE14-818E-49E0-9530-8816B25924E5}" type="presParOf" srcId="{084296F7-5166-450C-B03F-4E6B5A10C655}" destId="{6493503D-9714-45F0-8887-508DAE9088D1}" srcOrd="2" destOrd="0" presId="urn:microsoft.com/office/officeart/2005/8/layout/cycle4"/>
    <dgm:cxn modelId="{B514D963-5325-4801-B94B-7125A09E7143}" type="presParOf" srcId="{084296F7-5166-450C-B03F-4E6B5A10C655}" destId="{3290A31C-16D1-4610-8ADA-9C6431A3BE5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00C3DE-A5BB-4F7F-9F6E-B1EEA62506AC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467BB2-B6FD-4767-A770-D1AFF53E8F93}">
      <dgm:prSet phldrT="[Текст]" custT="1"/>
      <dgm:spPr/>
      <dgm:t>
        <a:bodyPr/>
        <a:lstStyle/>
        <a:p>
          <a:r>
            <a:rPr lang="ru-RU" sz="2400" dirty="0" smtClean="0"/>
            <a:t>Виды переводов</a:t>
          </a:r>
          <a:endParaRPr lang="ru-RU" sz="2400" dirty="0"/>
        </a:p>
      </dgm:t>
    </dgm:pt>
    <dgm:pt modelId="{9FFA82A5-7DCD-48F9-A7E8-843304974E78}" type="parTrans" cxnId="{CCA17B68-2A47-4BFB-8BD5-0DD91FD3DA2E}">
      <dgm:prSet/>
      <dgm:spPr/>
      <dgm:t>
        <a:bodyPr/>
        <a:lstStyle/>
        <a:p>
          <a:endParaRPr lang="ru-RU"/>
        </a:p>
      </dgm:t>
    </dgm:pt>
    <dgm:pt modelId="{A3EA43BA-F39D-48C1-93C7-C741D8CD2BF4}" type="sibTrans" cxnId="{CCA17B68-2A47-4BFB-8BD5-0DD91FD3DA2E}">
      <dgm:prSet/>
      <dgm:spPr/>
      <dgm:t>
        <a:bodyPr/>
        <a:lstStyle/>
        <a:p>
          <a:endParaRPr lang="ru-RU"/>
        </a:p>
      </dgm:t>
    </dgm:pt>
    <dgm:pt modelId="{63ABA0AE-4CE3-4509-ACB2-0FD15E3B9770}">
      <dgm:prSet phldrT="[Текст]" custT="1"/>
      <dgm:spPr/>
      <dgm:t>
        <a:bodyPr/>
        <a:lstStyle/>
        <a:p>
          <a:r>
            <a:rPr lang="ru-RU" sz="2400" dirty="0" smtClean="0"/>
            <a:t>Художествен.</a:t>
          </a:r>
        </a:p>
        <a:p>
          <a:r>
            <a:rPr lang="ru-RU" sz="2400" dirty="0" smtClean="0"/>
            <a:t>(литературный);</a:t>
          </a:r>
        </a:p>
        <a:p>
          <a:r>
            <a:rPr lang="ru-RU" sz="2400" dirty="0" smtClean="0"/>
            <a:t>информативный (специальный)</a:t>
          </a:r>
          <a:endParaRPr lang="ru-RU" sz="2400" dirty="0"/>
        </a:p>
      </dgm:t>
    </dgm:pt>
    <dgm:pt modelId="{A70A9068-5EDF-4F2C-84A9-4EC30A263154}" type="parTrans" cxnId="{AE1AD06B-FD29-40A7-8834-3CB6FC716E48}">
      <dgm:prSet/>
      <dgm:spPr/>
      <dgm:t>
        <a:bodyPr/>
        <a:lstStyle/>
        <a:p>
          <a:endParaRPr lang="ru-RU"/>
        </a:p>
      </dgm:t>
    </dgm:pt>
    <dgm:pt modelId="{71786B10-17C8-40B6-9C7A-CC6281BE1B16}" type="sibTrans" cxnId="{AE1AD06B-FD29-40A7-8834-3CB6FC716E48}">
      <dgm:prSet/>
      <dgm:spPr/>
      <dgm:t>
        <a:bodyPr/>
        <a:lstStyle/>
        <a:p>
          <a:endParaRPr lang="ru-RU"/>
        </a:p>
      </dgm:t>
    </dgm:pt>
    <dgm:pt modelId="{93A5B760-8769-4100-A9DF-F33D13917E87}">
      <dgm:prSet phldrT="[Текст]" custT="1"/>
      <dgm:spPr/>
      <dgm:t>
        <a:bodyPr/>
        <a:lstStyle/>
        <a:p>
          <a:r>
            <a:rPr lang="ru-RU" sz="2400" dirty="0" smtClean="0"/>
            <a:t>По характеру действий переводчика</a:t>
          </a:r>
          <a:endParaRPr lang="ru-RU" sz="2400" dirty="0"/>
        </a:p>
      </dgm:t>
    </dgm:pt>
    <dgm:pt modelId="{55920887-13F1-493C-9F5A-6CD2C2E592BB}" type="parTrans" cxnId="{EEE8FFAE-1095-4DCF-98DA-87A3B12FA9E2}">
      <dgm:prSet/>
      <dgm:spPr/>
      <dgm:t>
        <a:bodyPr/>
        <a:lstStyle/>
        <a:p>
          <a:endParaRPr lang="ru-RU"/>
        </a:p>
      </dgm:t>
    </dgm:pt>
    <dgm:pt modelId="{34FFA292-141B-4733-95D8-2A75A0DD7A88}" type="sibTrans" cxnId="{EEE8FFAE-1095-4DCF-98DA-87A3B12FA9E2}">
      <dgm:prSet/>
      <dgm:spPr/>
      <dgm:t>
        <a:bodyPr/>
        <a:lstStyle/>
        <a:p>
          <a:endParaRPr lang="ru-RU"/>
        </a:p>
      </dgm:t>
    </dgm:pt>
    <dgm:pt modelId="{E46706D6-EDD9-42A3-8287-CBF8C8562391}">
      <dgm:prSet phldrT="[Текст]" custT="1"/>
      <dgm:spPr/>
      <dgm:t>
        <a:bodyPr/>
        <a:lstStyle/>
        <a:p>
          <a:r>
            <a:rPr lang="ru-RU" sz="2400" dirty="0" smtClean="0"/>
            <a:t>По характеру текстов </a:t>
          </a:r>
          <a:endParaRPr lang="ru-RU" sz="2400" dirty="0"/>
        </a:p>
      </dgm:t>
    </dgm:pt>
    <dgm:pt modelId="{D354E3DC-8D9D-4AEE-86C5-9876BAD8667E}" type="parTrans" cxnId="{215D65B3-53C5-4477-AAE5-2C70096F82AF}">
      <dgm:prSet/>
      <dgm:spPr/>
      <dgm:t>
        <a:bodyPr/>
        <a:lstStyle/>
        <a:p>
          <a:endParaRPr lang="ru-RU"/>
        </a:p>
      </dgm:t>
    </dgm:pt>
    <dgm:pt modelId="{68495C03-E6D2-41F2-8E44-D828617D4CEC}" type="sibTrans" cxnId="{215D65B3-53C5-4477-AAE5-2C70096F82AF}">
      <dgm:prSet/>
      <dgm:spPr/>
      <dgm:t>
        <a:bodyPr/>
        <a:lstStyle/>
        <a:p>
          <a:endParaRPr lang="ru-RU"/>
        </a:p>
      </dgm:t>
    </dgm:pt>
    <dgm:pt modelId="{CEF66446-B8EC-4571-B131-D9B1C5EF9A80}">
      <dgm:prSet phldrT="[Текст]" custT="1"/>
      <dgm:spPr/>
      <dgm:t>
        <a:bodyPr/>
        <a:lstStyle/>
        <a:p>
          <a:r>
            <a:rPr lang="ru-RU" sz="2400" dirty="0" smtClean="0"/>
            <a:t>Письменный</a:t>
          </a:r>
        </a:p>
        <a:p>
          <a:r>
            <a:rPr lang="ru-RU" sz="2400" dirty="0" smtClean="0"/>
            <a:t>Устный</a:t>
          </a:r>
          <a:endParaRPr lang="ru-RU" sz="2400" dirty="0"/>
        </a:p>
      </dgm:t>
    </dgm:pt>
    <dgm:pt modelId="{CF64D364-6BD1-48ED-B219-09278D516D57}" type="parTrans" cxnId="{ADDC312D-6713-4374-965A-17197D1CFC95}">
      <dgm:prSet/>
      <dgm:spPr/>
      <dgm:t>
        <a:bodyPr/>
        <a:lstStyle/>
        <a:p>
          <a:endParaRPr lang="ru-RU"/>
        </a:p>
      </dgm:t>
    </dgm:pt>
    <dgm:pt modelId="{23F67B4A-1215-4EA2-BDD3-BA20AD0181B4}" type="sibTrans" cxnId="{ADDC312D-6713-4374-965A-17197D1CFC95}">
      <dgm:prSet/>
      <dgm:spPr/>
      <dgm:t>
        <a:bodyPr/>
        <a:lstStyle/>
        <a:p>
          <a:endParaRPr lang="ru-RU"/>
        </a:p>
      </dgm:t>
    </dgm:pt>
    <dgm:pt modelId="{BAC5244E-72DC-409C-BB31-0731975A6837}" type="pres">
      <dgm:prSet presAssocID="{E200C3DE-A5BB-4F7F-9F6E-B1EEA62506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5F5AC-273C-463C-9450-CF9A5D95D7FF}" type="pres">
      <dgm:prSet presAssocID="{42467BB2-B6FD-4767-A770-D1AFF53E8F93}" presName="node" presStyleLbl="node1" presStyleIdx="0" presStyleCnt="5" custScaleY="58665" custLinFactNeighborX="40714" custLinFactNeighborY="-23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24EA4-7D83-4601-9E9E-B2ACFF85D671}" type="pres">
      <dgm:prSet presAssocID="{A3EA43BA-F39D-48C1-93C7-C741D8CD2BF4}" presName="sibTrans" presStyleCnt="0"/>
      <dgm:spPr/>
      <dgm:t>
        <a:bodyPr/>
        <a:lstStyle/>
        <a:p>
          <a:endParaRPr lang="ru-RU"/>
        </a:p>
      </dgm:t>
    </dgm:pt>
    <dgm:pt modelId="{3F49C99E-A618-4D6E-BBB8-92133DB72908}" type="pres">
      <dgm:prSet presAssocID="{63ABA0AE-4CE3-4509-ACB2-0FD15E3B9770}" presName="node" presStyleLbl="node1" presStyleIdx="1" presStyleCnt="5" custScaleX="125771" custLinFactX="-60358" custLinFactY="5795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24419-CD64-4570-B6A3-D15D00782505}" type="pres">
      <dgm:prSet presAssocID="{71786B10-17C8-40B6-9C7A-CC6281BE1B16}" presName="sibTrans" presStyleCnt="0"/>
      <dgm:spPr/>
      <dgm:t>
        <a:bodyPr/>
        <a:lstStyle/>
        <a:p>
          <a:endParaRPr lang="ru-RU"/>
        </a:p>
      </dgm:t>
    </dgm:pt>
    <dgm:pt modelId="{8B517625-1511-41B4-8FA3-959A950A51C8}" type="pres">
      <dgm:prSet presAssocID="{93A5B760-8769-4100-A9DF-F33D13917E87}" presName="node" presStyleLbl="node1" presStyleIdx="2" presStyleCnt="5" custScaleY="68879" custLinFactX="15714" custLinFactNeighborX="100000" custLinFactNeighborY="-52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4ACB6-B2DB-4A4C-A1DF-5BBFF898236A}" type="pres">
      <dgm:prSet presAssocID="{34FFA292-141B-4733-95D8-2A75A0DD7A88}" presName="sibTrans" presStyleCnt="0"/>
      <dgm:spPr/>
      <dgm:t>
        <a:bodyPr/>
        <a:lstStyle/>
        <a:p>
          <a:endParaRPr lang="ru-RU"/>
        </a:p>
      </dgm:t>
    </dgm:pt>
    <dgm:pt modelId="{A0FD6301-9986-4E2F-8032-1562623A8A52}" type="pres">
      <dgm:prSet presAssocID="{E46706D6-EDD9-42A3-8287-CBF8C8562391}" presName="node" presStyleLbl="node1" presStyleIdx="3" presStyleCnt="5" custScaleY="49330" custLinFactX="-55001" custLinFactNeighborX="-100000" custLinFactNeighborY="-57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A20F-7724-46CF-82E9-113EA68BC33A}" type="pres">
      <dgm:prSet presAssocID="{68495C03-E6D2-41F2-8E44-D828617D4CEC}" presName="sibTrans" presStyleCnt="0"/>
      <dgm:spPr/>
      <dgm:t>
        <a:bodyPr/>
        <a:lstStyle/>
        <a:p>
          <a:endParaRPr lang="ru-RU"/>
        </a:p>
      </dgm:t>
    </dgm:pt>
    <dgm:pt modelId="{7819F815-5205-4EEB-B537-6C54D1095A2D}" type="pres">
      <dgm:prSet presAssocID="{CEF66446-B8EC-4571-B131-D9B1C5EF9A80}" presName="node" presStyleLbl="node1" presStyleIdx="4" presStyleCnt="5" custLinFactNeighborX="74107" custLinFactNeighborY="-48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499FF-8DD5-48AB-B729-174A5497F9A0}" type="presOf" srcId="{E46706D6-EDD9-42A3-8287-CBF8C8562391}" destId="{A0FD6301-9986-4E2F-8032-1562623A8A52}" srcOrd="0" destOrd="0" presId="urn:microsoft.com/office/officeart/2005/8/layout/default#1"/>
    <dgm:cxn modelId="{68E03FB0-861E-4E34-B71C-45B4E03D3224}" type="presOf" srcId="{CEF66446-B8EC-4571-B131-D9B1C5EF9A80}" destId="{7819F815-5205-4EEB-B537-6C54D1095A2D}" srcOrd="0" destOrd="0" presId="urn:microsoft.com/office/officeart/2005/8/layout/default#1"/>
    <dgm:cxn modelId="{ADDC312D-6713-4374-965A-17197D1CFC95}" srcId="{E200C3DE-A5BB-4F7F-9F6E-B1EEA62506AC}" destId="{CEF66446-B8EC-4571-B131-D9B1C5EF9A80}" srcOrd="4" destOrd="0" parTransId="{CF64D364-6BD1-48ED-B219-09278D516D57}" sibTransId="{23F67B4A-1215-4EA2-BDD3-BA20AD0181B4}"/>
    <dgm:cxn modelId="{EEE8FFAE-1095-4DCF-98DA-87A3B12FA9E2}" srcId="{E200C3DE-A5BB-4F7F-9F6E-B1EEA62506AC}" destId="{93A5B760-8769-4100-A9DF-F33D13917E87}" srcOrd="2" destOrd="0" parTransId="{55920887-13F1-493C-9F5A-6CD2C2E592BB}" sibTransId="{34FFA292-141B-4733-95D8-2A75A0DD7A88}"/>
    <dgm:cxn modelId="{B395E809-4675-4734-BF3D-0096391AE5BE}" type="presOf" srcId="{E200C3DE-A5BB-4F7F-9F6E-B1EEA62506AC}" destId="{BAC5244E-72DC-409C-BB31-0731975A6837}" srcOrd="0" destOrd="0" presId="urn:microsoft.com/office/officeart/2005/8/layout/default#1"/>
    <dgm:cxn modelId="{AE1AD06B-FD29-40A7-8834-3CB6FC716E48}" srcId="{E200C3DE-A5BB-4F7F-9F6E-B1EEA62506AC}" destId="{63ABA0AE-4CE3-4509-ACB2-0FD15E3B9770}" srcOrd="1" destOrd="0" parTransId="{A70A9068-5EDF-4F2C-84A9-4EC30A263154}" sibTransId="{71786B10-17C8-40B6-9C7A-CC6281BE1B16}"/>
    <dgm:cxn modelId="{8DC53E1C-418A-42CB-8DB4-4FD9F47CCE29}" type="presOf" srcId="{93A5B760-8769-4100-A9DF-F33D13917E87}" destId="{8B517625-1511-41B4-8FA3-959A950A51C8}" srcOrd="0" destOrd="0" presId="urn:microsoft.com/office/officeart/2005/8/layout/default#1"/>
    <dgm:cxn modelId="{C8D8CE51-7735-4CD6-951E-CEEB91F13ED2}" type="presOf" srcId="{42467BB2-B6FD-4767-A770-D1AFF53E8F93}" destId="{6125F5AC-273C-463C-9450-CF9A5D95D7FF}" srcOrd="0" destOrd="0" presId="urn:microsoft.com/office/officeart/2005/8/layout/default#1"/>
    <dgm:cxn modelId="{215D65B3-53C5-4477-AAE5-2C70096F82AF}" srcId="{E200C3DE-A5BB-4F7F-9F6E-B1EEA62506AC}" destId="{E46706D6-EDD9-42A3-8287-CBF8C8562391}" srcOrd="3" destOrd="0" parTransId="{D354E3DC-8D9D-4AEE-86C5-9876BAD8667E}" sibTransId="{68495C03-E6D2-41F2-8E44-D828617D4CEC}"/>
    <dgm:cxn modelId="{CCA17B68-2A47-4BFB-8BD5-0DD91FD3DA2E}" srcId="{E200C3DE-A5BB-4F7F-9F6E-B1EEA62506AC}" destId="{42467BB2-B6FD-4767-A770-D1AFF53E8F93}" srcOrd="0" destOrd="0" parTransId="{9FFA82A5-7DCD-48F9-A7E8-843304974E78}" sibTransId="{A3EA43BA-F39D-48C1-93C7-C741D8CD2BF4}"/>
    <dgm:cxn modelId="{024C8A52-CDEA-4D7D-89F1-4FB8AD6A046E}" type="presOf" srcId="{63ABA0AE-4CE3-4509-ACB2-0FD15E3B9770}" destId="{3F49C99E-A618-4D6E-BBB8-92133DB72908}" srcOrd="0" destOrd="0" presId="urn:microsoft.com/office/officeart/2005/8/layout/default#1"/>
    <dgm:cxn modelId="{2E4DD59E-99D1-42B4-942B-EB561B2B27ED}" type="presParOf" srcId="{BAC5244E-72DC-409C-BB31-0731975A6837}" destId="{6125F5AC-273C-463C-9450-CF9A5D95D7FF}" srcOrd="0" destOrd="0" presId="urn:microsoft.com/office/officeart/2005/8/layout/default#1"/>
    <dgm:cxn modelId="{DECC9662-E851-4B8D-BC75-3AFF2E9D0C78}" type="presParOf" srcId="{BAC5244E-72DC-409C-BB31-0731975A6837}" destId="{41B24EA4-7D83-4601-9E9E-B2ACFF85D671}" srcOrd="1" destOrd="0" presId="urn:microsoft.com/office/officeart/2005/8/layout/default#1"/>
    <dgm:cxn modelId="{F6DDF7CA-5E0A-4D47-92EB-EE556A53F90E}" type="presParOf" srcId="{BAC5244E-72DC-409C-BB31-0731975A6837}" destId="{3F49C99E-A618-4D6E-BBB8-92133DB72908}" srcOrd="2" destOrd="0" presId="urn:microsoft.com/office/officeart/2005/8/layout/default#1"/>
    <dgm:cxn modelId="{94D9EC52-3998-4C8F-9486-2687D6C329CF}" type="presParOf" srcId="{BAC5244E-72DC-409C-BB31-0731975A6837}" destId="{0C024419-CD64-4570-B6A3-D15D00782505}" srcOrd="3" destOrd="0" presId="urn:microsoft.com/office/officeart/2005/8/layout/default#1"/>
    <dgm:cxn modelId="{D829118A-9CF0-4C43-ABD8-A7246D595BBD}" type="presParOf" srcId="{BAC5244E-72DC-409C-BB31-0731975A6837}" destId="{8B517625-1511-41B4-8FA3-959A950A51C8}" srcOrd="4" destOrd="0" presId="urn:microsoft.com/office/officeart/2005/8/layout/default#1"/>
    <dgm:cxn modelId="{618687A2-5876-4DEF-8FF6-67617F0FE5AC}" type="presParOf" srcId="{BAC5244E-72DC-409C-BB31-0731975A6837}" destId="{1064ACB6-B2DB-4A4C-A1DF-5BBFF898236A}" srcOrd="5" destOrd="0" presId="urn:microsoft.com/office/officeart/2005/8/layout/default#1"/>
    <dgm:cxn modelId="{29233DD4-25DA-46B7-AEA8-F951C76110C1}" type="presParOf" srcId="{BAC5244E-72DC-409C-BB31-0731975A6837}" destId="{A0FD6301-9986-4E2F-8032-1562623A8A52}" srcOrd="6" destOrd="0" presId="urn:microsoft.com/office/officeart/2005/8/layout/default#1"/>
    <dgm:cxn modelId="{A5179A1A-94C2-4EEB-8C2E-63E03CDA4C66}" type="presParOf" srcId="{BAC5244E-72DC-409C-BB31-0731975A6837}" destId="{85DFA20F-7724-46CF-82E9-113EA68BC33A}" srcOrd="7" destOrd="0" presId="urn:microsoft.com/office/officeart/2005/8/layout/default#1"/>
    <dgm:cxn modelId="{54E58886-42B2-40B2-85AA-1942BD0FA4C1}" type="presParOf" srcId="{BAC5244E-72DC-409C-BB31-0731975A6837}" destId="{7819F815-5205-4EEB-B537-6C54D1095A2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8145" y="188641"/>
            <a:ext cx="7424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/>
              <a:t>Муниципальная </a:t>
            </a:r>
            <a:endParaRPr lang="ru-RU" sz="2000" dirty="0"/>
          </a:p>
          <a:p>
            <a:pPr algn="ctr"/>
            <a:r>
              <a:rPr lang="ru-RU" sz="2000" dirty="0"/>
              <a:t>научно-практическая  конференция,</a:t>
            </a:r>
          </a:p>
          <a:p>
            <a:pPr algn="ctr"/>
            <a:r>
              <a:rPr lang="ru-RU" sz="2000" dirty="0"/>
              <a:t>посвященная  Дню российской  науки</a:t>
            </a:r>
          </a:p>
          <a:p>
            <a:pPr algn="ctr"/>
            <a:r>
              <a:rPr lang="ru-RU" sz="2000" dirty="0"/>
              <a:t> среди учащихся </a:t>
            </a:r>
            <a:r>
              <a:rPr lang="ru-RU" sz="2000" dirty="0" smtClean="0"/>
              <a:t>5-11 классов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51259" y="2334667"/>
            <a:ext cx="6146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Номинация «Лингвистика»</a:t>
            </a:r>
            <a:endParaRPr lang="ru-RU" sz="2400" dirty="0"/>
          </a:p>
          <a:p>
            <a:pPr algn="ctr"/>
            <a:r>
              <a:rPr lang="ru-RU" sz="2400" b="1" dirty="0"/>
              <a:t>Тема: «Использование фразовых глаголов </a:t>
            </a:r>
            <a:endParaRPr lang="ru-RU" sz="2400" dirty="0"/>
          </a:p>
          <a:p>
            <a:pPr algn="ctr"/>
            <a:r>
              <a:rPr lang="ru-RU" sz="2400" b="1" dirty="0" smtClean="0"/>
              <a:t>в английских  </a:t>
            </a:r>
            <a:r>
              <a:rPr lang="ru-RU" sz="2400" b="1" dirty="0"/>
              <a:t>детских </a:t>
            </a:r>
            <a:r>
              <a:rPr lang="ru-RU" sz="2400" b="1" dirty="0" smtClean="0"/>
              <a:t>песнях</a:t>
            </a:r>
            <a:r>
              <a:rPr lang="ru-RU" sz="2400" b="1" dirty="0"/>
              <a:t>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24471" y="4005064"/>
            <a:ext cx="390145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/>
              <a:t>Работа выполнена </a:t>
            </a:r>
            <a:r>
              <a:rPr lang="ru-RU" sz="1400" dirty="0" smtClean="0"/>
              <a:t>обучающимся </a:t>
            </a:r>
            <a:r>
              <a:rPr lang="ru-RU" sz="1400" dirty="0"/>
              <a:t>6 класса </a:t>
            </a:r>
          </a:p>
          <a:p>
            <a:pPr algn="r"/>
            <a:r>
              <a:rPr lang="ru-RU" sz="1400" dirty="0"/>
              <a:t>МКОУ «СОШ» </a:t>
            </a:r>
            <a:r>
              <a:rPr lang="ru-RU" sz="1400" dirty="0" err="1"/>
              <a:t>с.п.Шордаково</a:t>
            </a:r>
            <a:r>
              <a:rPr lang="ru-RU" sz="1400" dirty="0"/>
              <a:t> </a:t>
            </a:r>
          </a:p>
          <a:p>
            <a:pPr algn="r"/>
            <a:r>
              <a:rPr lang="ru-RU" sz="1400" dirty="0" err="1"/>
              <a:t>Зольского</a:t>
            </a:r>
            <a:r>
              <a:rPr lang="ru-RU" sz="1400" dirty="0"/>
              <a:t> муниципального района</a:t>
            </a:r>
          </a:p>
          <a:p>
            <a:pPr algn="r"/>
            <a:r>
              <a:rPr lang="ru-RU" sz="1400" dirty="0"/>
              <a:t> Кабардино-Балкарской Республики</a:t>
            </a:r>
          </a:p>
          <a:p>
            <a:pPr algn="r"/>
            <a:r>
              <a:rPr lang="ru-RU" sz="1400" dirty="0"/>
              <a:t> </a:t>
            </a:r>
            <a:r>
              <a:rPr lang="ru-RU" sz="1400" dirty="0" err="1"/>
              <a:t>Кузамишевым</a:t>
            </a:r>
            <a:r>
              <a:rPr lang="ru-RU" sz="1400" dirty="0"/>
              <a:t> </a:t>
            </a:r>
            <a:r>
              <a:rPr lang="ru-RU" sz="1400" dirty="0" err="1"/>
              <a:t>Алимом</a:t>
            </a:r>
            <a:r>
              <a:rPr lang="ru-RU" sz="1400" dirty="0"/>
              <a:t> </a:t>
            </a:r>
          </a:p>
          <a:p>
            <a:pPr algn="r"/>
            <a:r>
              <a:rPr lang="ru-RU" sz="1400" dirty="0"/>
              <a:t> </a:t>
            </a:r>
          </a:p>
          <a:p>
            <a:pPr algn="r"/>
            <a:r>
              <a:rPr lang="ru-RU" sz="1400" dirty="0" smtClean="0"/>
              <a:t> </a:t>
            </a:r>
            <a:r>
              <a:rPr lang="ru-RU" sz="1400" dirty="0"/>
              <a:t>(Руководитель: учитель английского языка </a:t>
            </a:r>
          </a:p>
          <a:p>
            <a:pPr algn="r"/>
            <a:r>
              <a:rPr lang="ru-RU" sz="1400" dirty="0" err="1"/>
              <a:t>Шарданова</a:t>
            </a:r>
            <a:r>
              <a:rPr lang="ru-RU" sz="1400" dirty="0"/>
              <a:t> Р.Х.)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5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6082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Century Schoolbook" pitchFamily="18" charset="0"/>
              </a:rPr>
              <a:t>Мои первые фразовые глаголы</a:t>
            </a:r>
            <a:endParaRPr lang="ru-RU" sz="3400" b="1" dirty="0">
              <a:latin typeface="Century Schoolbook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806391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6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entury Schoolbook" pitchFamily="18" charset="0"/>
              </a:rPr>
              <a:t>Вопросы, предшествовавшие моему исследованию:</a:t>
            </a:r>
            <a:r>
              <a:rPr lang="en-US" dirty="0" smtClean="0">
                <a:latin typeface="Century Schoolbook" pitchFamily="18" charset="0"/>
              </a:rPr>
              <a:t>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869560" cy="4597971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К </a:t>
            </a:r>
            <a:r>
              <a:rPr lang="ru-RU" dirty="0"/>
              <a:t>любому ли глаголу можно присоединить любой предлог или наречие, чтобы получить  новый фразовый глагол?</a:t>
            </a:r>
          </a:p>
          <a:p>
            <a:pPr lvl="0" algn="just"/>
            <a:r>
              <a:rPr lang="ru-RU" dirty="0"/>
              <a:t>Есть ли определенный набор предлогов и наречий, которые образуют  фразовые глаголы?</a:t>
            </a:r>
          </a:p>
          <a:p>
            <a:pPr lvl="0" algn="just"/>
            <a:r>
              <a:rPr lang="ru-RU" dirty="0"/>
              <a:t>Возможно ли, что один и тот же предлог или одно и то же наречие добавляют к разным глаголам и при этом получается один и тот же оттенок значения?</a:t>
            </a:r>
          </a:p>
          <a:p>
            <a:pPr lvl="0" algn="just"/>
            <a:r>
              <a:rPr lang="ru-RU" dirty="0"/>
              <a:t>И самый главный вопрос: реально ли выучить все фразовые глаголы?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0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Фразовые глаголы, их </a:t>
            </a:r>
            <a:r>
              <a:rPr lang="ru-RU" smtClean="0"/>
              <a:t>свойства </a:t>
            </a:r>
            <a:br>
              <a:rPr lang="ru-RU" smtClean="0"/>
            </a:br>
            <a:r>
              <a:rPr lang="ru-RU" smtClean="0"/>
              <a:t>и </a:t>
            </a:r>
            <a:r>
              <a:rPr lang="ru-RU" dirty="0" smtClean="0"/>
              <a:t>классификация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608126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127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/>
              <a:t>Классификация послелогов </a:t>
            </a:r>
            <a:r>
              <a:rPr lang="ru-RU" sz="2600" b="1" dirty="0"/>
              <a:t>в лингвистике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908720"/>
            <a:ext cx="7787208" cy="504056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400" b="1" dirty="0" smtClean="0"/>
              <a:t>Классификация </a:t>
            </a:r>
            <a:r>
              <a:rPr lang="ru-RU" sz="3400" b="1" dirty="0" err="1" smtClean="0"/>
              <a:t>И.Е.Аничкова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endParaRPr lang="ru-RU" dirty="0" smtClean="0"/>
          </a:p>
          <a:p>
            <a:pPr algn="just"/>
            <a:r>
              <a:rPr lang="ru-RU" sz="3300" b="1" dirty="0"/>
              <a:t>П</a:t>
            </a:r>
            <a:r>
              <a:rPr lang="ru-RU" sz="3300" b="1" dirty="0" smtClean="0"/>
              <a:t>ространственное </a:t>
            </a:r>
            <a:r>
              <a:rPr lang="ru-RU" sz="3300" b="1" dirty="0"/>
              <a:t>значение</a:t>
            </a:r>
            <a:r>
              <a:rPr lang="ru-RU" sz="3300" dirty="0"/>
              <a:t>. Например</a:t>
            </a:r>
            <a:r>
              <a:rPr lang="en-US" sz="3300" dirty="0" smtClean="0"/>
              <a:t>:</a:t>
            </a:r>
            <a:r>
              <a:rPr lang="ru-RU" sz="3300" dirty="0" smtClean="0"/>
              <a:t> </a:t>
            </a:r>
            <a:r>
              <a:rPr lang="en-US" sz="3300" dirty="0" smtClean="0"/>
              <a:t>down</a:t>
            </a:r>
            <a:r>
              <a:rPr lang="en-US" sz="3300" dirty="0"/>
              <a:t>, up,  in/into,  out,  away,  back etc</a:t>
            </a:r>
            <a:r>
              <a:rPr lang="en-US" sz="3300" dirty="0" smtClean="0"/>
              <a:t>.</a:t>
            </a:r>
            <a:endParaRPr lang="ru-RU" sz="3300" dirty="0" smtClean="0"/>
          </a:p>
          <a:p>
            <a:pPr marL="0" indent="0" algn="just">
              <a:buNone/>
            </a:pPr>
            <a:endParaRPr lang="ru-RU" sz="3300" dirty="0"/>
          </a:p>
          <a:p>
            <a:pPr algn="just"/>
            <a:r>
              <a:rPr lang="ru-RU" sz="3300" b="1" dirty="0"/>
              <a:t>А</a:t>
            </a:r>
            <a:r>
              <a:rPr lang="ru-RU" sz="3300" b="1" dirty="0" smtClean="0"/>
              <a:t>бстрактное </a:t>
            </a:r>
            <a:r>
              <a:rPr lang="ru-RU" sz="3300" b="1" dirty="0"/>
              <a:t>значение</a:t>
            </a:r>
            <a:r>
              <a:rPr lang="ru-RU" sz="3300" dirty="0"/>
              <a:t>. Например в фразовых глаголах: </a:t>
            </a:r>
            <a:r>
              <a:rPr lang="en-US" sz="3300" dirty="0"/>
              <a:t>to let a person down</a:t>
            </a:r>
            <a:r>
              <a:rPr lang="ru-RU" sz="3300" dirty="0"/>
              <a:t> предать, подвести кого-то, </a:t>
            </a:r>
            <a:r>
              <a:rPr lang="en-US" sz="3300" dirty="0"/>
              <a:t>to look up to</a:t>
            </a:r>
            <a:r>
              <a:rPr lang="ru-RU" sz="3300" dirty="0"/>
              <a:t> –уважать кого-то, </a:t>
            </a:r>
            <a:r>
              <a:rPr lang="en-US" sz="3300" dirty="0"/>
              <a:t>to take something in</a:t>
            </a:r>
            <a:r>
              <a:rPr lang="ru-RU" sz="3300" dirty="0"/>
              <a:t> – понять что –либо</a:t>
            </a:r>
            <a:r>
              <a:rPr lang="ru-RU" sz="3300" dirty="0" smtClean="0"/>
              <a:t>.</a:t>
            </a:r>
          </a:p>
          <a:p>
            <a:pPr algn="just"/>
            <a:endParaRPr lang="ru-RU" sz="3300" dirty="0"/>
          </a:p>
          <a:p>
            <a:pPr algn="just"/>
            <a:r>
              <a:rPr lang="ru-RU" sz="3300" b="1" dirty="0" smtClean="0"/>
              <a:t>Подчеркивает </a:t>
            </a:r>
            <a:r>
              <a:rPr lang="ru-RU" sz="3300" b="1" dirty="0"/>
              <a:t>или подкрепляет значение глагола</a:t>
            </a:r>
            <a:r>
              <a:rPr lang="ru-RU" sz="3300" dirty="0"/>
              <a:t>. Например</a:t>
            </a:r>
            <a:r>
              <a:rPr lang="en-US" sz="3300" dirty="0"/>
              <a:t>: fall down, rise up, turn over, circle round</a:t>
            </a:r>
            <a:r>
              <a:rPr lang="en-US" sz="3300" dirty="0" smtClean="0"/>
              <a:t>;</a:t>
            </a:r>
            <a:endParaRPr lang="ru-RU" sz="3300" dirty="0" smtClean="0"/>
          </a:p>
          <a:p>
            <a:pPr algn="just"/>
            <a:endParaRPr lang="ru-RU" sz="3300" dirty="0"/>
          </a:p>
          <a:p>
            <a:pPr algn="just"/>
            <a:r>
              <a:rPr lang="ru-RU" sz="3300" b="1" dirty="0" smtClean="0"/>
              <a:t>Сочетания значений,  </a:t>
            </a:r>
            <a:r>
              <a:rPr lang="ru-RU" sz="3300" b="1" dirty="0"/>
              <a:t>в которых смысл не </a:t>
            </a:r>
            <a:r>
              <a:rPr lang="ru-RU" sz="3300" b="1" dirty="0" smtClean="0"/>
              <a:t>складывается </a:t>
            </a:r>
            <a:r>
              <a:rPr lang="ru-RU" sz="3300" b="1" dirty="0"/>
              <a:t>из значений </a:t>
            </a:r>
            <a:r>
              <a:rPr lang="ru-RU" sz="3300" b="1" dirty="0" smtClean="0"/>
              <a:t>глагола </a:t>
            </a:r>
            <a:r>
              <a:rPr lang="ru-RU" sz="3300" b="1" dirty="0"/>
              <a:t>и </a:t>
            </a:r>
            <a:r>
              <a:rPr lang="ru-RU" sz="3300" b="1" dirty="0" smtClean="0"/>
              <a:t>послелога</a:t>
            </a:r>
            <a:r>
              <a:rPr lang="ru-RU" sz="3300" dirty="0" smtClean="0"/>
              <a:t>. </a:t>
            </a:r>
            <a:r>
              <a:rPr lang="ru-RU" sz="3300" dirty="0"/>
              <a:t>Например</a:t>
            </a:r>
            <a:r>
              <a:rPr lang="en-US" sz="3300" dirty="0"/>
              <a:t>: to come about – to happen, to fall out – to quarrel, to drop off  - to fall asleep; to take in - to deceive.</a:t>
            </a:r>
            <a:endParaRPr lang="ru-RU" sz="3300" dirty="0"/>
          </a:p>
          <a:p>
            <a:pPr marL="0" indent="0" algn="just">
              <a:buNone/>
            </a:pPr>
            <a:endParaRPr lang="ru-RU" sz="33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8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Послелог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9306908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Общепринятая классификация фразовых глаголов: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811154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668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1" dirty="0" smtClean="0"/>
              <a:t>Перевод текстов песен</a:t>
            </a:r>
            <a:br>
              <a:rPr lang="ru-RU" sz="2700" b="1" dirty="0" smtClean="0"/>
            </a:br>
            <a:r>
              <a:rPr lang="ru-RU" sz="2700" b="1" dirty="0" smtClean="0"/>
              <a:t> с английского языка на русский язык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95736" y="1484784"/>
            <a:ext cx="6491064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Трудности, которые  возникают при переводе текстов песен:</a:t>
            </a:r>
          </a:p>
          <a:p>
            <a:r>
              <a:rPr lang="ru-RU" dirty="0"/>
              <a:t>г</a:t>
            </a:r>
            <a:r>
              <a:rPr lang="ru-RU" dirty="0" smtClean="0"/>
              <a:t>рамматические</a:t>
            </a:r>
          </a:p>
          <a:p>
            <a:r>
              <a:rPr lang="ru-RU" dirty="0" smtClean="0"/>
              <a:t> лексические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2400" i="1" dirty="0" smtClean="0"/>
              <a:t>многозначность английских слов </a:t>
            </a:r>
          </a:p>
          <a:p>
            <a:r>
              <a:rPr lang="ru-RU" sz="2400" i="1" dirty="0" smtClean="0"/>
              <a:t> различия британского английского и американского  английского</a:t>
            </a:r>
          </a:p>
          <a:p>
            <a:r>
              <a:rPr lang="ru-RU" sz="2400" i="1" dirty="0" smtClean="0"/>
              <a:t>идиомы, фразеологизмы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ФРАЗОВЫЕ ГЛАГОЛЫ</a:t>
            </a:r>
          </a:p>
          <a:p>
            <a:r>
              <a:rPr lang="ru-RU" sz="2400" i="1" dirty="0" smtClean="0"/>
              <a:t>сленг</a:t>
            </a:r>
          </a:p>
        </p:txBody>
      </p:sp>
    </p:spTree>
    <p:extLst>
      <p:ext uri="{BB962C8B-B14F-4D97-AF65-F5344CB8AC3E}">
        <p14:creationId xmlns:p14="http://schemas.microsoft.com/office/powerpoint/2010/main" val="2958939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Перевод фразовых глаголов.</a:t>
            </a:r>
            <a:br>
              <a:rPr lang="ru-RU" sz="2700" dirty="0" smtClean="0"/>
            </a:br>
            <a:r>
              <a:rPr lang="ru-RU" sz="2700" dirty="0" smtClean="0"/>
              <a:t>Трудности при переводе фразовых глаголов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8003232" cy="464137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Фразовые глаголы не переводятся дословно на другие языки. Например: 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en-US" dirty="0" smtClean="0"/>
              <a:t>Look for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искать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en-US" dirty="0" smtClean="0"/>
              <a:t>Find out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узнавать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dirty="0" smtClean="0"/>
              <a:t>Take after – </a:t>
            </a:r>
            <a:r>
              <a:rPr lang="ru-RU" dirty="0" smtClean="0"/>
              <a:t>быть похожим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en-US" dirty="0" smtClean="0"/>
              <a:t>Drop off - </a:t>
            </a:r>
            <a:r>
              <a:rPr lang="ru-RU" dirty="0" smtClean="0"/>
              <a:t>заснуть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Перевод фразовых глаголов</a:t>
            </a:r>
            <a:br>
              <a:rPr lang="ru-RU" sz="2700" dirty="0" smtClean="0"/>
            </a:br>
            <a:r>
              <a:rPr lang="ru-RU" sz="2700" dirty="0" smtClean="0"/>
              <a:t>трудности при переводе фразовых глаголов 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85921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можно спутать с «простыми» глаголами.  Например:</a:t>
            </a:r>
          </a:p>
          <a:p>
            <a:pPr marL="0" indent="0" algn="ctr">
              <a:buNone/>
            </a:pPr>
            <a:r>
              <a:rPr lang="en-US" dirty="0" smtClean="0"/>
              <a:t>I </a:t>
            </a:r>
            <a:r>
              <a:rPr lang="en-US" b="1" dirty="0" smtClean="0"/>
              <a:t>looked up </a:t>
            </a:r>
            <a:r>
              <a:rPr lang="en-US" dirty="0" smtClean="0"/>
              <a:t>the meaning of the word</a:t>
            </a:r>
            <a:r>
              <a:rPr lang="ru-RU" dirty="0" smtClean="0"/>
              <a:t> </a:t>
            </a:r>
            <a:r>
              <a:rPr lang="en-US" dirty="0" smtClean="0"/>
              <a:t>in a dictionary</a:t>
            </a:r>
            <a:r>
              <a:rPr lang="ru-RU" dirty="0" smtClean="0"/>
              <a:t> (фразовый глагол). </a:t>
            </a:r>
          </a:p>
          <a:p>
            <a:pPr marL="0" indent="0" algn="ctr">
              <a:buNone/>
            </a:pPr>
            <a:r>
              <a:rPr lang="ru-RU" dirty="0" smtClean="0"/>
              <a:t> Но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en-US" dirty="0" smtClean="0"/>
              <a:t>I </a:t>
            </a:r>
            <a:r>
              <a:rPr lang="en-US" b="1" dirty="0" smtClean="0"/>
              <a:t>looked up </a:t>
            </a:r>
            <a:r>
              <a:rPr lang="en-US" dirty="0" smtClean="0"/>
              <a:t>but didn’t see anything</a:t>
            </a:r>
            <a:r>
              <a:rPr lang="ru-RU" dirty="0" smtClean="0"/>
              <a:t> (простой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глагол).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5131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Перевод фразовых глаголов</a:t>
            </a:r>
            <a:br>
              <a:rPr lang="ru-RU" sz="2700" dirty="0" smtClean="0"/>
            </a:br>
            <a:r>
              <a:rPr lang="ru-RU" sz="2700" dirty="0" smtClean="0"/>
              <a:t>трудности при переводе фразовых глаголов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07704" y="1772816"/>
            <a:ext cx="6768752" cy="48768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имеют по несколько значений.</a:t>
            </a:r>
          </a:p>
          <a:p>
            <a:pPr marL="0" indent="0">
              <a:buNone/>
            </a:pPr>
            <a:r>
              <a:rPr lang="ru-RU" dirty="0" smtClean="0"/>
              <a:t>Например:</a:t>
            </a:r>
          </a:p>
          <a:p>
            <a:pPr marL="0" indent="0">
              <a:buNone/>
            </a:pPr>
            <a:r>
              <a:rPr lang="en-US" dirty="0" smtClean="0"/>
              <a:t>Take in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выписывать, понять, обмануть, пропускать, собирать, арестовать.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460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1988840"/>
            <a:ext cx="7776864" cy="2471937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Гипотеза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чем лучше знание фразовых глаголов, тем легче понимать и общаться с носителями языка, слушать и понимать песни на английском языке.</a:t>
            </a:r>
          </a:p>
          <a:p>
            <a:pPr algn="just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исследовать специфику использования фразовых глаголов и особенности их перевода на русский язык, определить место фразовых глаголов в английском языке, рассмотрев их лексические и грамматические особенности.  </a:t>
            </a:r>
          </a:p>
        </p:txBody>
      </p:sp>
    </p:spTree>
    <p:extLst>
      <p:ext uri="{BB962C8B-B14F-4D97-AF65-F5344CB8AC3E}">
        <p14:creationId xmlns:p14="http://schemas.microsoft.com/office/powerpoint/2010/main" val="20690425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Перевод фразовых глаголов</a:t>
            </a:r>
            <a:br>
              <a:rPr lang="ru-RU" sz="2700" dirty="0" smtClean="0"/>
            </a:br>
            <a:r>
              <a:rPr lang="ru-RU" sz="2700" dirty="0" smtClean="0"/>
              <a:t>трудности при переводе фразовых глаголов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63688" y="2132856"/>
            <a:ext cx="6861448" cy="4588768"/>
          </a:xfrm>
        </p:spPr>
        <p:txBody>
          <a:bodyPr/>
          <a:lstStyle/>
          <a:p>
            <a:r>
              <a:rPr lang="ru-RU" dirty="0" smtClean="0"/>
              <a:t>грамматические трудности. </a:t>
            </a:r>
          </a:p>
          <a:p>
            <a:pPr marL="0" indent="0">
              <a:buNone/>
            </a:pPr>
            <a:r>
              <a:rPr lang="ru-RU" dirty="0" smtClean="0"/>
              <a:t>Например: </a:t>
            </a:r>
          </a:p>
          <a:p>
            <a:pPr marL="0" indent="0">
              <a:buNone/>
            </a:pPr>
            <a:r>
              <a:rPr lang="en-US" i="1" dirty="0"/>
              <a:t>Let down your friend </a:t>
            </a:r>
            <a:r>
              <a:rPr lang="en-US" i="1" dirty="0" smtClean="0"/>
              <a:t>= </a:t>
            </a:r>
            <a:r>
              <a:rPr lang="en-US" i="1" dirty="0"/>
              <a:t>Let your friend </a:t>
            </a:r>
            <a:r>
              <a:rPr lang="en-US" i="1" dirty="0" smtClean="0"/>
              <a:t>down</a:t>
            </a:r>
            <a:r>
              <a:rPr lang="en-US" dirty="0" smtClean="0"/>
              <a:t>, </a:t>
            </a:r>
            <a:r>
              <a:rPr lang="ru-RU" dirty="0" smtClean="0"/>
              <a:t>   но только </a:t>
            </a:r>
            <a:r>
              <a:rPr lang="en-US" b="1" i="1" dirty="0" smtClean="0"/>
              <a:t>break into the house</a:t>
            </a:r>
            <a:r>
              <a:rPr lang="ru-RU" dirty="0" smtClean="0"/>
              <a:t>, а вариант </a:t>
            </a:r>
            <a:r>
              <a:rPr lang="en-US" i="1" dirty="0"/>
              <a:t>break the house </a:t>
            </a:r>
            <a:r>
              <a:rPr lang="en-US" i="1" dirty="0" smtClean="0"/>
              <a:t>into</a:t>
            </a:r>
            <a:r>
              <a:rPr lang="ru-RU" i="1" dirty="0" smtClean="0"/>
              <a:t> </a:t>
            </a:r>
            <a:r>
              <a:rPr lang="ru-RU" dirty="0" smtClean="0"/>
              <a:t>будет ошибочным.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4854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Классификация видов перевода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615849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7531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Художественный</a:t>
            </a:r>
            <a:br>
              <a:rPr lang="ru-RU" dirty="0" smtClean="0"/>
            </a:br>
            <a:r>
              <a:rPr lang="ru-RU" dirty="0" smtClean="0"/>
              <a:t>(литературный ) перевод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«Переводчик в прозе есть раб; переводчик в стихах- соперник» В.А Жуковский (литератор и переводчик)</a:t>
            </a:r>
            <a:endParaRPr lang="ru-RU" dirty="0"/>
          </a:p>
        </p:txBody>
      </p:sp>
      <p:pic>
        <p:nvPicPr>
          <p:cNvPr id="1026" name="Picture 2" descr="http://photoshopia.ru/museum/images/235/large/608846_photoshopia.ru_235_Reymers__I.F._-_Portret_Vasiliya_Andreevicha_Zhukovsk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032448" cy="33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17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7859216" cy="4353347"/>
          </a:xfrm>
        </p:spPr>
        <p:txBody>
          <a:bodyPr>
            <a:normAutofit/>
          </a:bodyPr>
          <a:lstStyle/>
          <a:p>
            <a:r>
              <a:rPr lang="ru-RU" dirty="0" smtClean="0"/>
              <a:t>1 этап - опрос учащихся 6 - 8 классов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2 этап - теоретический анализ литературы,  анализ текстов детских песен по вопросу частоты употребления фразовых глаголов </a:t>
            </a:r>
          </a:p>
          <a:p>
            <a:endParaRPr lang="ru-RU" dirty="0" smtClean="0"/>
          </a:p>
          <a:p>
            <a:r>
              <a:rPr lang="ru-RU" dirty="0" smtClean="0"/>
              <a:t>3 этап - работа со словарями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Исследовательская работа</a:t>
            </a:r>
            <a:br>
              <a:rPr lang="ru-RU" dirty="0" smtClean="0"/>
            </a:br>
            <a:r>
              <a:rPr lang="ru-RU" dirty="0" smtClean="0"/>
              <a:t>1 этап - опрос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2184307"/>
              </p:ext>
            </p:extLst>
          </p:nvPr>
        </p:nvGraphicFramePr>
        <p:xfrm>
          <a:off x="2339752" y="1600200"/>
          <a:ext cx="63470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Исследовательская работа </a:t>
            </a:r>
            <a:br>
              <a:rPr lang="ru-RU" sz="2400" b="1" dirty="0" smtClean="0"/>
            </a:br>
            <a:r>
              <a:rPr lang="ru-RU" sz="2400" dirty="0" smtClean="0"/>
              <a:t>Важность изучения фразовых глаголов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8930150"/>
              </p:ext>
            </p:extLst>
          </p:nvPr>
        </p:nvGraphicFramePr>
        <p:xfrm>
          <a:off x="2987824" y="1600200"/>
          <a:ext cx="5698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А</a:t>
            </a:r>
            <a:r>
              <a:rPr lang="ru-RU" sz="2400" dirty="0" smtClean="0"/>
              <a:t>нализ </a:t>
            </a:r>
            <a:r>
              <a:rPr lang="ru-RU" sz="2400" dirty="0"/>
              <a:t>встречаемости фразовых глаголов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английских  </a:t>
            </a:r>
            <a:r>
              <a:rPr lang="ru-RU" sz="2400" dirty="0"/>
              <a:t>детских </a:t>
            </a:r>
            <a:r>
              <a:rPr lang="ru-RU" sz="2400" dirty="0" smtClean="0"/>
              <a:t> песнях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11760" y="1484784"/>
            <a:ext cx="6275040" cy="464137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Baby Beluga</a:t>
            </a:r>
            <a:endParaRPr lang="ru-RU" dirty="0"/>
          </a:p>
          <a:p>
            <a:pPr lvl="0"/>
            <a:r>
              <a:rPr lang="ru-RU" dirty="0" err="1"/>
              <a:t>Baby</a:t>
            </a:r>
            <a:r>
              <a:rPr lang="ru-RU" dirty="0"/>
              <a:t> </a:t>
            </a:r>
            <a:r>
              <a:rPr lang="ru-RU" dirty="0" err="1"/>
              <a:t>bumble</a:t>
            </a:r>
            <a:r>
              <a:rPr lang="ru-RU" dirty="0"/>
              <a:t> </a:t>
            </a:r>
            <a:r>
              <a:rPr lang="ru-RU" dirty="0" err="1"/>
              <a:t>bee</a:t>
            </a:r>
            <a:endParaRPr lang="ru-RU" dirty="0"/>
          </a:p>
          <a:p>
            <a:pPr lvl="0"/>
            <a:r>
              <a:rPr lang="en-US" dirty="0"/>
              <a:t>Big Fish Little Fish</a:t>
            </a:r>
            <a:endParaRPr lang="ru-RU" dirty="0"/>
          </a:p>
          <a:p>
            <a:pPr lvl="0"/>
            <a:r>
              <a:rPr lang="en-US" dirty="0"/>
              <a:t>Danny boy</a:t>
            </a:r>
            <a:endParaRPr lang="ru-RU" dirty="0"/>
          </a:p>
          <a:p>
            <a:pPr lvl="0"/>
            <a:r>
              <a:rPr lang="en-US" dirty="0"/>
              <a:t>Fast Asleep</a:t>
            </a:r>
            <a:endParaRPr lang="ru-RU" dirty="0"/>
          </a:p>
          <a:p>
            <a:pPr lvl="0"/>
            <a:r>
              <a:rPr lang="en-US" dirty="0"/>
              <a:t>Five little bears</a:t>
            </a:r>
            <a:endParaRPr lang="ru-RU" dirty="0"/>
          </a:p>
          <a:p>
            <a:pPr lvl="0"/>
            <a:r>
              <a:rPr lang="ru-RU" dirty="0" err="1"/>
              <a:t>Glow</a:t>
            </a:r>
            <a:r>
              <a:rPr lang="ru-RU" dirty="0"/>
              <a:t> </a:t>
            </a:r>
            <a:r>
              <a:rPr lang="ru-RU" dirty="0" err="1"/>
              <a:t>little</a:t>
            </a:r>
            <a:r>
              <a:rPr lang="ru-RU" dirty="0"/>
              <a:t> </a:t>
            </a:r>
            <a:r>
              <a:rPr lang="ru-RU" dirty="0" err="1"/>
              <a:t>glow</a:t>
            </a:r>
            <a:r>
              <a:rPr lang="ru-RU" dirty="0"/>
              <a:t> </a:t>
            </a:r>
            <a:r>
              <a:rPr lang="ru-RU" dirty="0" err="1"/>
              <a:t>worm</a:t>
            </a:r>
            <a:endParaRPr lang="ru-RU" dirty="0"/>
          </a:p>
          <a:p>
            <a:pPr lvl="0"/>
            <a:r>
              <a:rPr lang="ru-RU" dirty="0" err="1"/>
              <a:t>Here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beehive</a:t>
            </a:r>
            <a:endParaRPr lang="ru-RU" dirty="0"/>
          </a:p>
          <a:p>
            <a:pPr lvl="0"/>
            <a:r>
              <a:rPr lang="ru-RU" dirty="0" err="1"/>
              <a:t>Hokey</a:t>
            </a:r>
            <a:r>
              <a:rPr lang="ru-RU" dirty="0"/>
              <a:t> </a:t>
            </a:r>
            <a:r>
              <a:rPr lang="ru-RU" dirty="0" err="1"/>
              <a:t>Pokey</a:t>
            </a:r>
            <a:endParaRPr lang="ru-RU" dirty="0"/>
          </a:p>
          <a:p>
            <a:pPr lvl="0"/>
            <a:r>
              <a:rPr lang="en-US" dirty="0"/>
              <a:t>I know a little pussy</a:t>
            </a:r>
            <a:endParaRPr lang="ru-RU" dirty="0"/>
          </a:p>
          <a:p>
            <a:pPr lvl="0"/>
            <a:r>
              <a:rPr lang="en-US" dirty="0"/>
              <a:t>I'm a little teapot</a:t>
            </a:r>
            <a:endParaRPr lang="ru-RU" dirty="0"/>
          </a:p>
          <a:p>
            <a:pPr lvl="0"/>
            <a:r>
              <a:rPr lang="en-US" dirty="0"/>
              <a:t>Itsy bitsy spider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Анализ встречаемости фразовых </a:t>
            </a:r>
            <a:r>
              <a:rPr lang="ru-RU" sz="2400" dirty="0" smtClean="0"/>
              <a:t>глаголов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в английских  детских  песнях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23728" y="1340768"/>
            <a:ext cx="6563072" cy="47853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err="1"/>
              <a:t>Kite</a:t>
            </a:r>
            <a:endParaRPr lang="ru-RU" dirty="0"/>
          </a:p>
          <a:p>
            <a:pPr lvl="0"/>
            <a:r>
              <a:rPr lang="ru-RU" dirty="0" err="1"/>
              <a:t>Miss</a:t>
            </a:r>
            <a:r>
              <a:rPr lang="ru-RU" dirty="0"/>
              <a:t> T.</a:t>
            </a:r>
          </a:p>
          <a:p>
            <a:pPr lvl="0"/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books</a:t>
            </a:r>
            <a:endParaRPr lang="ru-RU" dirty="0"/>
          </a:p>
          <a:p>
            <a:pPr lvl="0"/>
            <a:r>
              <a:rPr lang="en-US" dirty="0"/>
              <a:t>My little garden</a:t>
            </a:r>
            <a:endParaRPr lang="ru-RU" dirty="0"/>
          </a:p>
          <a:p>
            <a:pPr lvl="0"/>
            <a:r>
              <a:rPr lang="ru-RU" dirty="0" err="1"/>
              <a:t>Skin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bones</a:t>
            </a:r>
            <a:endParaRPr lang="ru-RU" dirty="0"/>
          </a:p>
          <a:p>
            <a:pPr lvl="0"/>
            <a:r>
              <a:rPr lang="ru-RU" dirty="0" err="1"/>
              <a:t>Skip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Lou</a:t>
            </a:r>
            <a:endParaRPr lang="ru-RU" dirty="0"/>
          </a:p>
          <a:p>
            <a:pPr lvl="0"/>
            <a:r>
              <a:rPr lang="ru-RU" dirty="0" err="1"/>
              <a:t>Slippery</a:t>
            </a:r>
            <a:r>
              <a:rPr lang="ru-RU" dirty="0"/>
              <a:t> </a:t>
            </a:r>
            <a:r>
              <a:rPr lang="ru-RU" dirty="0" err="1"/>
              <a:t>fish</a:t>
            </a:r>
            <a:endParaRPr lang="ru-RU" dirty="0"/>
          </a:p>
          <a:p>
            <a:pPr lvl="0"/>
            <a:r>
              <a:rPr lang="en-US" dirty="0"/>
              <a:t>The quarrel</a:t>
            </a:r>
            <a:endParaRPr lang="ru-RU" dirty="0"/>
          </a:p>
          <a:p>
            <a:pPr lvl="0"/>
            <a:r>
              <a:rPr lang="en-US" dirty="0"/>
              <a:t>The New Moon</a:t>
            </a:r>
            <a:endParaRPr lang="ru-RU" dirty="0"/>
          </a:p>
          <a:p>
            <a:pPr lvl="0"/>
            <a:r>
              <a:rPr lang="en-US" dirty="0"/>
              <a:t>Three little kittens</a:t>
            </a:r>
            <a:endParaRPr lang="ru-RU" dirty="0"/>
          </a:p>
          <a:p>
            <a:pPr lvl="0"/>
            <a:r>
              <a:rPr lang="ru-RU" dirty="0" err="1"/>
              <a:t>Tomorrow</a:t>
            </a:r>
            <a:endParaRPr lang="ru-RU" dirty="0"/>
          </a:p>
          <a:p>
            <a:pPr lvl="0"/>
            <a:r>
              <a:rPr lang="ru-RU" dirty="0" err="1"/>
              <a:t>White</a:t>
            </a:r>
            <a:r>
              <a:rPr lang="ru-RU" dirty="0"/>
              <a:t> </a:t>
            </a:r>
            <a:r>
              <a:rPr lang="ru-RU" dirty="0" err="1"/>
              <a:t>Christmas</a:t>
            </a:r>
            <a:endParaRPr lang="ru-RU" dirty="0"/>
          </a:p>
          <a:p>
            <a:pPr lvl="0"/>
            <a:r>
              <a:rPr lang="ru-RU" dirty="0" err="1"/>
              <a:t>You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Sunshine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2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931224" cy="442535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Фразовые глаголы являются  характерной особенностью современного английского языка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Фразовые глаголы представляют определённую трудность для изучающих английский язык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Фразовые глаголы широко используются в живой английской речи, газетных статьях, художественных произведениях, а также  в английских песнях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Продукт проекта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1"/>
            <a:ext cx="8219256" cy="424847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/>
              <a:t> </a:t>
            </a:r>
          </a:p>
          <a:p>
            <a:pPr lvl="0" algn="just">
              <a:lnSpc>
                <a:spcPct val="150000"/>
              </a:lnSpc>
            </a:pPr>
            <a:r>
              <a:rPr lang="ru-RU" dirty="0" smtClean="0"/>
              <a:t>В ходе данной работы мы выделили больше 20  глаголов, наиболее часто, употребляемых во фразовых глаголах. Мы смеем предположить, что их достаточно для решения коммуникативных задач  в повседневной жизни, и предлагаем  оформить их в виде стенда для кабинета  иностранных языков.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Задачи: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91680" y="1340768"/>
            <a:ext cx="6995120" cy="4525963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провести теоретический анализ имеющейся литературы по вопросу о фразовых глаголах;</a:t>
            </a:r>
          </a:p>
          <a:p>
            <a:pPr lvl="0" algn="just"/>
            <a:r>
              <a:rPr lang="ru-RU" dirty="0"/>
              <a:t>дать  классификацию фразовых глаголов;</a:t>
            </a:r>
          </a:p>
          <a:p>
            <a:pPr lvl="0" algn="just"/>
            <a:r>
              <a:rPr lang="ru-RU" dirty="0"/>
              <a:t>проанализировать  тексты  английских детских песен по вопросу частоты употребления </a:t>
            </a:r>
            <a:r>
              <a:rPr lang="ru-RU" dirty="0" smtClean="0"/>
              <a:t>в них фразовых </a:t>
            </a:r>
            <a:r>
              <a:rPr lang="ru-RU" dirty="0"/>
              <a:t>глаголов;</a:t>
            </a:r>
          </a:p>
          <a:p>
            <a:pPr lvl="0" algn="just"/>
            <a:r>
              <a:rPr lang="ru-RU" dirty="0"/>
              <a:t>определить лексические и грамматические особенности фразовых глаголов.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2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Глаголы, </a:t>
            </a:r>
            <a:r>
              <a:rPr lang="ru-RU" sz="2400" b="1" dirty="0"/>
              <a:t>наиболее часто </a:t>
            </a:r>
            <a:r>
              <a:rPr lang="ru-RU" sz="2400" b="1" dirty="0" smtClean="0"/>
              <a:t>употребляемые во </a:t>
            </a:r>
            <a:r>
              <a:rPr lang="ru-RU" sz="2400" b="1" dirty="0"/>
              <a:t>фразовых </a:t>
            </a:r>
            <a:r>
              <a:rPr lang="ru-RU" sz="2400" b="1" dirty="0" smtClean="0"/>
              <a:t>глаголах</a:t>
            </a:r>
            <a:r>
              <a:rPr lang="en-US" sz="2400" b="1" dirty="0"/>
              <a:t>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268760"/>
            <a:ext cx="7715200" cy="48574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L</a:t>
            </a:r>
            <a:r>
              <a:rPr lang="en-US" sz="3600" b="1" i="1" dirty="0" smtClean="0">
                <a:solidFill>
                  <a:srgbClr val="FF0000"/>
                </a:solidFill>
                <a:latin typeface="Algerian" pitchFamily="82" charset="0"/>
              </a:rPr>
              <a:t>ook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be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bring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break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fall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 </a:t>
            </a:r>
            <a:endParaRPr lang="ru-RU" sz="36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Algerian" pitchFamily="82" charset="0"/>
              </a:rPr>
              <a:t>get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go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give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hold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keep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come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endParaRPr lang="ru-RU" sz="36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Algerian" pitchFamily="82" charset="0"/>
              </a:rPr>
              <a:t>let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make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put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pull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run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see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endParaRPr lang="ru-RU" sz="36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Algerian" pitchFamily="82" charset="0"/>
              </a:rPr>
              <a:t>set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stand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take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turn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call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endParaRPr lang="ru-RU" sz="36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Algerian" pitchFamily="82" charset="0"/>
              </a:rPr>
              <a:t>drop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write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try </a:t>
            </a:r>
            <a:r>
              <a:rPr lang="en-US" sz="3600" b="1" i="1" dirty="0" err="1">
                <a:solidFill>
                  <a:srgbClr val="FF0000"/>
                </a:solidFill>
                <a:latin typeface="Algerian" pitchFamily="82" charset="0"/>
              </a:rPr>
              <a:t>etc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76864" cy="144016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Algerian" pitchFamily="82" charset="0"/>
              </a:rPr>
              <a:t>Thanks for your attention!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75656" y="2924944"/>
            <a:ext cx="7211144" cy="32012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C00000"/>
                </a:solidFill>
                <a:latin typeface="Algerian" pitchFamily="82" charset="0"/>
              </a:rPr>
              <a:t>Good luck,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C00000"/>
                </a:solidFill>
                <a:latin typeface="Algerian" pitchFamily="82" charset="0"/>
              </a:rPr>
              <a:t>Dear friends!</a:t>
            </a:r>
          </a:p>
          <a:p>
            <a:pPr marL="0" indent="0" algn="ctr">
              <a:buNone/>
            </a:pP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Фразовый </a:t>
            </a:r>
            <a:r>
              <a:rPr lang="ru-RU" dirty="0"/>
              <a:t>глагол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b="1" i="1" dirty="0" smtClean="0"/>
              <a:t>это </a:t>
            </a:r>
            <a:r>
              <a:rPr lang="ru-RU" b="1" i="1" dirty="0"/>
              <a:t>сочетание глагола и предлога,  глагола и наречия, либо одновременно глагола и предлога с наречием,  которое является  одним членом </a:t>
            </a:r>
            <a:r>
              <a:rPr lang="ru-RU" b="1" i="1" dirty="0" smtClean="0"/>
              <a:t>предложения:</a:t>
            </a:r>
          </a:p>
          <a:p>
            <a:pPr marL="0" indent="0" algn="just"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           </a:t>
            </a:r>
            <a:r>
              <a:rPr lang="en-US" sz="2400" i="1" dirty="0" smtClean="0"/>
              <a:t>My </a:t>
            </a:r>
            <a:r>
              <a:rPr lang="en-US" sz="2400" i="1" dirty="0"/>
              <a:t>friend likes </a:t>
            </a:r>
            <a:r>
              <a:rPr lang="en-US" sz="2400" b="1" i="1" dirty="0">
                <a:solidFill>
                  <a:srgbClr val="FF0000"/>
                </a:solidFill>
              </a:rPr>
              <a:t>to show off</a:t>
            </a:r>
            <a:r>
              <a:rPr lang="en-US" sz="2400" i="1" dirty="0"/>
              <a:t> </a:t>
            </a:r>
            <a:r>
              <a:rPr lang="en-US" sz="2400" i="1" dirty="0" smtClean="0"/>
              <a:t>how</a:t>
            </a:r>
            <a:r>
              <a:rPr lang="ru-RU" sz="2400" i="1" dirty="0"/>
              <a:t> </a:t>
            </a:r>
            <a:r>
              <a:rPr lang="en-US" sz="2400" i="1" dirty="0" smtClean="0"/>
              <a:t>much </a:t>
            </a:r>
            <a:r>
              <a:rPr lang="en-US" sz="2400" i="1" dirty="0"/>
              <a:t>he </a:t>
            </a:r>
            <a:r>
              <a:rPr lang="ru-RU" sz="2400" i="1" dirty="0" smtClean="0"/>
              <a:t>      </a:t>
            </a:r>
          </a:p>
          <a:p>
            <a:pPr marL="0" indent="0" algn="just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</a:t>
            </a:r>
            <a:r>
              <a:rPr lang="en-US" sz="2400" i="1" dirty="0" smtClean="0"/>
              <a:t>knows </a:t>
            </a:r>
            <a:r>
              <a:rPr lang="en-US" sz="2400" i="1" dirty="0"/>
              <a:t>about </a:t>
            </a:r>
            <a:r>
              <a:rPr lang="ru-RU" sz="2400" i="1" dirty="0" smtClean="0"/>
              <a:t> </a:t>
            </a:r>
            <a:r>
              <a:rPr lang="en-US" sz="2400" i="1" dirty="0" smtClean="0"/>
              <a:t>music.</a:t>
            </a:r>
            <a:endParaRPr lang="ru-RU" sz="2400" i="1" dirty="0" smtClean="0"/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89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Л.П Смит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340768"/>
            <a:ext cx="7869560" cy="4525963"/>
          </a:xfrm>
        </p:spPr>
        <p:txBody>
          <a:bodyPr/>
          <a:lstStyle/>
          <a:p>
            <a:pPr algn="just"/>
            <a:r>
              <a:rPr lang="ru-RU" dirty="0" smtClean="0"/>
              <a:t>Впервые термин «</a:t>
            </a:r>
            <a:r>
              <a:rPr lang="en-US" dirty="0" smtClean="0"/>
              <a:t>Phrasal Verbs</a:t>
            </a:r>
            <a:r>
              <a:rPr lang="ru-RU" dirty="0" smtClean="0"/>
              <a:t>» или фразовые глаголы был введен английским лингвистом Л.П. Смитом в 1925г.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нашей стране  этот термин  был зафиксирован в англо-русском словаре глагольных сочетаний, изданном в </a:t>
            </a:r>
            <a:r>
              <a:rPr lang="ru-RU" dirty="0" smtClean="0"/>
              <a:t>1986г. 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shop.english-online.at/image/cache/data/test/phrasal-verbs-500x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35696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934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Количество фразовых глаголов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03648" y="1556792"/>
            <a:ext cx="7283152" cy="4569371"/>
          </a:xfrm>
        </p:spPr>
        <p:txBody>
          <a:bodyPr/>
          <a:lstStyle/>
          <a:p>
            <a:pPr algn="just"/>
            <a:r>
              <a:rPr lang="ru-RU" dirty="0"/>
              <a:t>В современном английском языке насчитывается около пяти тысяч фразовых </a:t>
            </a:r>
            <a:r>
              <a:rPr lang="ru-RU" dirty="0" smtClean="0"/>
              <a:t>глаголов. </a:t>
            </a:r>
          </a:p>
          <a:p>
            <a:pPr algn="just"/>
            <a:r>
              <a:rPr lang="ru-RU" dirty="0" smtClean="0"/>
              <a:t>Из них носители </a:t>
            </a:r>
            <a:r>
              <a:rPr lang="ru-RU" dirty="0"/>
              <a:t>языка в устной речи используют примерно несколько сотен, а в письменной речи - не более тысячи.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Инаугурационные речи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97552" cy="416592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Фразовые глаголы, использованные в инаугурационных</a:t>
            </a:r>
            <a:r>
              <a:rPr lang="en-US" sz="2800" dirty="0" smtClean="0"/>
              <a:t> </a:t>
            </a:r>
            <a:r>
              <a:rPr lang="ru-RU" sz="2800" dirty="0" smtClean="0"/>
              <a:t>речах  американских президентов Обамы и Трампа: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b="1" i="1" dirty="0" smtClean="0"/>
              <a:t>to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pack </a:t>
            </a:r>
            <a:r>
              <a:rPr lang="en-US" sz="2800" b="1" i="1" dirty="0"/>
              <a:t>up</a:t>
            </a:r>
            <a:r>
              <a:rPr lang="ru-RU" sz="2800" b="1" i="1" dirty="0" smtClean="0"/>
              <a:t>,</a:t>
            </a:r>
            <a:r>
              <a:rPr lang="en-US" sz="2800" b="1" i="1" dirty="0" smtClean="0"/>
              <a:t> to pick </a:t>
            </a:r>
            <a:r>
              <a:rPr lang="en-US" sz="2800" b="1" i="1" dirty="0"/>
              <a:t>up</a:t>
            </a:r>
            <a:r>
              <a:rPr lang="ru-RU" sz="2800" b="1" i="1" dirty="0"/>
              <a:t>, </a:t>
            </a:r>
            <a:r>
              <a:rPr lang="en-US" sz="2800" b="1" i="1" dirty="0" smtClean="0"/>
              <a:t>to call </a:t>
            </a:r>
            <a:r>
              <a:rPr lang="en-US" sz="2800" b="1" i="1" dirty="0"/>
              <a:t>on</a:t>
            </a:r>
            <a:r>
              <a:rPr lang="ru-RU" sz="2800" b="1" i="1" dirty="0"/>
              <a:t>, </a:t>
            </a:r>
            <a:r>
              <a:rPr lang="en-US" sz="2800" b="1" i="1" dirty="0"/>
              <a:t> </a:t>
            </a:r>
            <a:r>
              <a:rPr lang="en-US" sz="2800" b="1" i="1" dirty="0" smtClean="0"/>
              <a:t>to call </a:t>
            </a:r>
            <a:r>
              <a:rPr lang="en-US" sz="2800" b="1" i="1" dirty="0"/>
              <a:t>for</a:t>
            </a:r>
            <a:r>
              <a:rPr lang="ru-RU" sz="2800" b="1" i="1" dirty="0"/>
              <a:t>, </a:t>
            </a:r>
            <a:r>
              <a:rPr lang="en-US" sz="2800" b="1" i="1" dirty="0" smtClean="0"/>
              <a:t>to put </a:t>
            </a:r>
            <a:r>
              <a:rPr lang="en-US" sz="2800" b="1" i="1" dirty="0"/>
              <a:t>off</a:t>
            </a:r>
            <a:r>
              <a:rPr lang="ru-RU" sz="2800" b="1" i="1" dirty="0"/>
              <a:t>, </a:t>
            </a:r>
            <a:r>
              <a:rPr lang="en-US" sz="2800" b="1" i="1" dirty="0" smtClean="0"/>
              <a:t>to give </a:t>
            </a:r>
            <a:r>
              <a:rPr lang="en-US" sz="2800" b="1" i="1" dirty="0"/>
              <a:t>up</a:t>
            </a:r>
            <a:r>
              <a:rPr lang="ru-RU" sz="2800" b="1" i="1" dirty="0" smtClean="0"/>
              <a:t>,</a:t>
            </a:r>
            <a:r>
              <a:rPr lang="en-US" sz="2800" b="1" i="1" dirty="0"/>
              <a:t> </a:t>
            </a:r>
            <a:r>
              <a:rPr lang="en-US" sz="2800" b="1" i="1" dirty="0" smtClean="0"/>
              <a:t> to face </a:t>
            </a:r>
            <a:r>
              <a:rPr lang="en-US" sz="2800" b="1" i="1" dirty="0"/>
              <a:t>down</a:t>
            </a:r>
            <a:r>
              <a:rPr lang="ru-RU" sz="2800" b="1" i="1" dirty="0"/>
              <a:t>, </a:t>
            </a:r>
            <a:r>
              <a:rPr lang="en-US" sz="2800" b="1" i="1" dirty="0" smtClean="0"/>
              <a:t>to stand </a:t>
            </a:r>
            <a:r>
              <a:rPr lang="en-US" sz="2800" b="1" i="1" dirty="0"/>
              <a:t>up for</a:t>
            </a:r>
            <a:r>
              <a:rPr lang="ru-RU" sz="2800" b="1" i="1" dirty="0"/>
              <a:t>, </a:t>
            </a:r>
            <a:r>
              <a:rPr lang="en-US" sz="2800" b="1" i="1" dirty="0" smtClean="0"/>
              <a:t> to wear </a:t>
            </a:r>
            <a:r>
              <a:rPr lang="en-US" sz="2800" b="1" i="1" dirty="0"/>
              <a:t>out</a:t>
            </a:r>
            <a:r>
              <a:rPr lang="ru-RU" sz="2800" b="1" i="1" dirty="0"/>
              <a:t>, </a:t>
            </a:r>
            <a:r>
              <a:rPr lang="en-US" sz="2800" b="1" i="1" dirty="0" smtClean="0"/>
              <a:t>to  roll </a:t>
            </a:r>
            <a:r>
              <a:rPr lang="en-US" sz="2800" b="1" i="1" dirty="0"/>
              <a:t>back</a:t>
            </a:r>
            <a:r>
              <a:rPr lang="ru-RU" sz="2800" b="1" i="1" dirty="0"/>
              <a:t>, </a:t>
            </a:r>
            <a:r>
              <a:rPr lang="en-US" sz="2800" b="1" i="1" dirty="0" smtClean="0"/>
              <a:t>to carry </a:t>
            </a:r>
            <a:r>
              <a:rPr lang="en-US" sz="2800" b="1" i="1" dirty="0"/>
              <a:t>on</a:t>
            </a:r>
            <a:r>
              <a:rPr lang="ru-RU" sz="2800" b="1" i="1" dirty="0"/>
              <a:t>, </a:t>
            </a:r>
            <a:r>
              <a:rPr lang="en-US" sz="2800" b="1" i="1" dirty="0" smtClean="0"/>
              <a:t>  to dust off </a:t>
            </a:r>
            <a:r>
              <a:rPr lang="en-US" sz="2800" b="1" i="1" dirty="0" err="1" smtClean="0"/>
              <a:t>etc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01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192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Century Schoolbook" pitchFamily="18" charset="0"/>
              </a:rPr>
              <a:t>Мои первые фразовые глаголы</a:t>
            </a:r>
            <a:endParaRPr lang="ru-RU" sz="4000" b="1" dirty="0">
              <a:latin typeface="Century Schoolbook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840759" cy="5493097"/>
          </a:xfrm>
        </p:spPr>
      </p:pic>
    </p:spTree>
    <p:extLst>
      <p:ext uri="{BB962C8B-B14F-4D97-AF65-F5344CB8AC3E}">
        <p14:creationId xmlns:p14="http://schemas.microsoft.com/office/powerpoint/2010/main" val="31767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latin typeface="Century Schoolbook" pitchFamily="18" charset="0"/>
              </a:rPr>
              <a:t>Мои первые фразовые глаголы</a:t>
            </a:r>
            <a:endParaRPr lang="ru-RU" sz="3400" b="1" dirty="0">
              <a:latin typeface="Century Schoolbook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756823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6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1239</TotalTime>
  <Words>1112</Words>
  <Application>Microsoft Office PowerPoint</Application>
  <PresentationFormat>Экран (4:3)</PresentationFormat>
  <Paragraphs>182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Презентация PowerPoint</vt:lpstr>
      <vt:lpstr>Презентация PowerPoint</vt:lpstr>
      <vt:lpstr>Задачи:</vt:lpstr>
      <vt:lpstr>Фразовый глагол</vt:lpstr>
      <vt:lpstr>Л.П Смит</vt:lpstr>
      <vt:lpstr> Количество фразовых глаголов </vt:lpstr>
      <vt:lpstr>Инаугурационные речи</vt:lpstr>
      <vt:lpstr>Мои первые фразовые глаголы</vt:lpstr>
      <vt:lpstr>Мои первые фразовые глаголы</vt:lpstr>
      <vt:lpstr>Мои первые фразовые глаголы</vt:lpstr>
      <vt:lpstr>Вопросы, предшествовавшие моему исследованию: </vt:lpstr>
      <vt:lpstr>  Фразовые глаголы, их свойства  и классификация </vt:lpstr>
      <vt:lpstr>Классификация послелогов в лингвистике</vt:lpstr>
      <vt:lpstr>Послелог</vt:lpstr>
      <vt:lpstr>Общепринятая классификация фразовых глаголов: </vt:lpstr>
      <vt:lpstr> Перевод текстов песен  с английского языка на русский язык </vt:lpstr>
      <vt:lpstr>  Перевод фразовых глаголов. Трудности при переводе фразовых глаголов </vt:lpstr>
      <vt:lpstr>   Перевод фразовых глаголов трудности при переводе фразовых глаголов  </vt:lpstr>
      <vt:lpstr> Перевод фразовых глаголов трудности при переводе фразовых глаголов</vt:lpstr>
      <vt:lpstr> Перевод фразовых глаголов трудности при переводе фразовых глаголов</vt:lpstr>
      <vt:lpstr>Классификация видов перевода</vt:lpstr>
      <vt:lpstr>Художественный (литературный ) перевод</vt:lpstr>
      <vt:lpstr>Исследовательская работа</vt:lpstr>
      <vt:lpstr>Исследовательская работа 1 этап - опрос</vt:lpstr>
      <vt:lpstr>Исследовательская работа  Важность изучения фразовых глаголов</vt:lpstr>
      <vt:lpstr>Анализ встречаемости фразовых глаголов  в английских  детских  песнях</vt:lpstr>
      <vt:lpstr>Анализ встречаемости фразовых глаголов  в английских  детских  песнях</vt:lpstr>
      <vt:lpstr>Выводы:</vt:lpstr>
      <vt:lpstr>Продукт проекта </vt:lpstr>
      <vt:lpstr>Глаголы, наиболее часто употребляемые во фразовых глаголах: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Фразовые глаголы</dc:title>
  <dc:creator>Userr</dc:creator>
  <cp:lastModifiedBy>user</cp:lastModifiedBy>
  <cp:revision>125</cp:revision>
  <dcterms:created xsi:type="dcterms:W3CDTF">2014-04-20T09:48:14Z</dcterms:created>
  <dcterms:modified xsi:type="dcterms:W3CDTF">2017-02-07T09:38:47Z</dcterms:modified>
</cp:coreProperties>
</file>