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27" r:id="rId3"/>
    <p:sldId id="328" r:id="rId4"/>
    <p:sldId id="329" r:id="rId5"/>
    <p:sldId id="330" r:id="rId6"/>
    <p:sldId id="332" r:id="rId7"/>
    <p:sldId id="331" r:id="rId8"/>
    <p:sldId id="288" r:id="rId9"/>
    <p:sldId id="289" r:id="rId10"/>
    <p:sldId id="258" r:id="rId11"/>
    <p:sldId id="259" r:id="rId12"/>
    <p:sldId id="273" r:id="rId13"/>
    <p:sldId id="274" r:id="rId14"/>
    <p:sldId id="260" r:id="rId15"/>
    <p:sldId id="261" r:id="rId16"/>
    <p:sldId id="263" r:id="rId17"/>
    <p:sldId id="265" r:id="rId18"/>
    <p:sldId id="299" r:id="rId19"/>
    <p:sldId id="300" r:id="rId20"/>
    <p:sldId id="301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90" r:id="rId30"/>
    <p:sldId id="291" r:id="rId31"/>
    <p:sldId id="292" r:id="rId32"/>
    <p:sldId id="325" r:id="rId33"/>
    <p:sldId id="321" r:id="rId34"/>
    <p:sldId id="294" r:id="rId35"/>
    <p:sldId id="302" r:id="rId36"/>
    <p:sldId id="295" r:id="rId37"/>
    <p:sldId id="303" r:id="rId38"/>
    <p:sldId id="296" r:id="rId39"/>
    <p:sldId id="304" r:id="rId40"/>
    <p:sldId id="308" r:id="rId41"/>
    <p:sldId id="314" r:id="rId42"/>
    <p:sldId id="310" r:id="rId43"/>
    <p:sldId id="316" r:id="rId44"/>
    <p:sldId id="315" r:id="rId45"/>
    <p:sldId id="317" r:id="rId46"/>
    <p:sldId id="297" r:id="rId47"/>
    <p:sldId id="305" r:id="rId48"/>
    <p:sldId id="306" r:id="rId49"/>
    <p:sldId id="318" r:id="rId50"/>
    <p:sldId id="320" r:id="rId51"/>
    <p:sldId id="319" r:id="rId52"/>
    <p:sldId id="322" r:id="rId53"/>
    <p:sldId id="323" r:id="rId54"/>
    <p:sldId id="324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40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5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5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5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5000">
    <p:wheel spokes="8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857232"/>
            <a:ext cx="7851648" cy="26146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300" b="0" dirty="0" smtClean="0"/>
              <a:t>Исследовательская работа «История моего села»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4810" y="3643314"/>
            <a:ext cx="4282796" cy="2357454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Выполнила: ученица 4 </a:t>
            </a:r>
            <a:r>
              <a:rPr lang="ru-RU" dirty="0" smtClean="0"/>
              <a:t>класса МКОУ </a:t>
            </a:r>
            <a:r>
              <a:rPr lang="ru-RU" dirty="0" err="1" smtClean="0"/>
              <a:t>Кучеряевская</a:t>
            </a:r>
            <a:r>
              <a:rPr lang="ru-RU" dirty="0" smtClean="0"/>
              <a:t> ООШ </a:t>
            </a:r>
            <a:r>
              <a:rPr lang="ru-RU" dirty="0" smtClean="0"/>
              <a:t>Сологуб Екатерина</a:t>
            </a:r>
            <a:endParaRPr lang="ru-RU" b="1" dirty="0" smtClean="0"/>
          </a:p>
          <a:p>
            <a:pPr algn="l"/>
            <a:r>
              <a:rPr lang="ru-RU" dirty="0" smtClean="0"/>
              <a:t>Учитель: Долгополова Валентина Ивановна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571868" y="6000768"/>
            <a:ext cx="1714480" cy="571504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2019 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год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На Великую Отечественную войну ушло более 600 человек, из которых вернулись всего 260 человек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214554"/>
            <a:ext cx="6715172" cy="419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Христенко  Егору  Ивановичу </a:t>
            </a:r>
            <a:br>
              <a:rPr lang="ru-RU" sz="2800" b="1" dirty="0" smtClean="0"/>
            </a:br>
            <a:r>
              <a:rPr lang="ru-RU" sz="2800" b="1" dirty="0" smtClean="0"/>
              <a:t>присвоено  высокое звание Героя Советского Союза</a:t>
            </a:r>
            <a:endParaRPr lang="ru-RU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000240"/>
            <a:ext cx="3246809" cy="441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Мемориал Славы односельчанам, </a:t>
            </a:r>
            <a:br>
              <a:rPr lang="ru-RU" sz="2800" b="1" dirty="0" smtClean="0"/>
            </a:br>
            <a:r>
              <a:rPr lang="ru-RU" sz="2800" b="1" dirty="0" smtClean="0"/>
              <a:t>погибшим в годы Великой Отечественной войны</a:t>
            </a:r>
            <a:endParaRPr lang="ru-RU" sz="28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4480" y="2000240"/>
            <a:ext cx="5643602" cy="423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5000"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Обелиск памяти воинам, </a:t>
            </a:r>
            <a:br>
              <a:rPr lang="ru-RU" sz="2800" b="1" dirty="0" smtClean="0"/>
            </a:br>
            <a:r>
              <a:rPr lang="ru-RU" sz="2800" b="1" dirty="0" smtClean="0"/>
              <a:t>погибшим в годы Гражданской войны</a:t>
            </a:r>
            <a:endParaRPr lang="ru-RU" sz="2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2786050" y="1928802"/>
            <a:ext cx="3294685" cy="451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2771800" y="1916832"/>
            <a:ext cx="3294685" cy="451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2786050" y="1928802"/>
            <a:ext cx="3294685" cy="451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 smtClean="0"/>
              <a:t>Кучеряевская</a:t>
            </a:r>
            <a:r>
              <a:rPr lang="ru-RU" sz="3200" b="1" dirty="0" smtClean="0"/>
              <a:t> школа  существует с 1934 года</a:t>
            </a:r>
            <a:endParaRPr lang="ru-RU" sz="3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785926"/>
            <a:ext cx="6671127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Новое здание школы </a:t>
            </a:r>
            <a:br>
              <a:rPr lang="ru-RU" sz="3200" b="1" dirty="0" smtClean="0"/>
            </a:br>
            <a:r>
              <a:rPr lang="ru-RU" sz="3200" b="1" dirty="0" smtClean="0"/>
              <a:t>было построено в 1979 году</a:t>
            </a:r>
            <a:endParaRPr lang="ru-RU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285992"/>
            <a:ext cx="6451620" cy="408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Здание дома культуры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1966 год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071678"/>
            <a:ext cx="723344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Здание администрации села раньше</a:t>
            </a:r>
            <a:endParaRPr lang="ru-RU" sz="28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357430"/>
            <a:ext cx="5892800" cy="390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Молодежная</a:t>
            </a:r>
            <a:br>
              <a:rPr lang="ru-RU" sz="2800" b="1" dirty="0" smtClean="0"/>
            </a:br>
            <a:r>
              <a:rPr lang="ru-RU" sz="2800" b="1" dirty="0" smtClean="0"/>
              <a:t>1985 год</a:t>
            </a:r>
            <a:endParaRPr lang="ru-RU" sz="2800" b="1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7290" y="1928802"/>
            <a:ext cx="6226058" cy="442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5000"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Октябрьская</a:t>
            </a:r>
            <a:br>
              <a:rPr lang="ru-RU" sz="2800" b="1" dirty="0" smtClean="0"/>
            </a:br>
            <a:r>
              <a:rPr lang="ru-RU" sz="2800" b="1" dirty="0" smtClean="0"/>
              <a:t>1965 год</a:t>
            </a:r>
            <a:endParaRPr lang="ru-RU" sz="28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357158" y="2071678"/>
            <a:ext cx="8501122" cy="337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indent="450215">
              <a:lnSpc>
                <a:spcPct val="150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изучение истории родного села.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32500" lnSpcReduction="20000"/>
          </a:bodyPr>
          <a:lstStyle/>
          <a:p>
            <a:pPr algn="l"/>
            <a:r>
              <a:rPr lang="ru-RU" sz="6400" dirty="0"/>
              <a:t>задачи</a:t>
            </a:r>
            <a:r>
              <a:rPr lang="ru-RU" dirty="0"/>
              <a:t>:</a:t>
            </a:r>
          </a:p>
          <a:p>
            <a:r>
              <a:rPr lang="ru-RU" sz="6700" dirty="0"/>
              <a:t> - узнать, когда и как появилось село </a:t>
            </a:r>
            <a:r>
              <a:rPr lang="ru-RU" sz="6700" dirty="0" err="1"/>
              <a:t>Кучеряевка</a:t>
            </a:r>
            <a:r>
              <a:rPr lang="ru-RU" sz="6700" dirty="0"/>
              <a:t>;</a:t>
            </a:r>
          </a:p>
          <a:p>
            <a:r>
              <a:rPr lang="ru-RU" sz="6700" dirty="0"/>
              <a:t>- проследить историю развития села;</a:t>
            </a:r>
          </a:p>
          <a:p>
            <a:r>
              <a:rPr lang="ru-RU" sz="6700" dirty="0"/>
              <a:t>-выяснить, как отразилась война на судьбах жителей села;</a:t>
            </a:r>
          </a:p>
          <a:p>
            <a:r>
              <a:rPr lang="ru-RU" sz="6700" dirty="0"/>
              <a:t>-как развивается наше село сейчас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5996710"/>
      </p:ext>
    </p:extLst>
  </p:cSld>
  <p:clrMapOvr>
    <a:masterClrMapping/>
  </p:clrMapOvr>
  <p:transition spd="slow" advClick="0" advTm="5000">
    <p:wheel spokes="8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Магазин </a:t>
            </a:r>
            <a:br>
              <a:rPr lang="ru-RU" sz="2800" b="1" dirty="0" smtClean="0"/>
            </a:br>
            <a:r>
              <a:rPr lang="ru-RU" sz="2800" b="1" dirty="0" smtClean="0"/>
              <a:t>1965 год</a:t>
            </a:r>
            <a:endParaRPr lang="ru-RU" sz="2800" b="1" dirty="0"/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2976" y="2000240"/>
            <a:ext cx="7143800" cy="425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5000"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071942"/>
            <a:ext cx="8229600" cy="1500198"/>
          </a:xfrm>
        </p:spPr>
        <p:txBody>
          <a:bodyPr>
            <a:noAutofit/>
          </a:bodyPr>
          <a:lstStyle/>
          <a:p>
            <a:pPr algn="ctr">
              <a:lnSpc>
                <a:spcPct val="114000"/>
              </a:lnSpc>
            </a:pPr>
            <a:r>
              <a:rPr lang="ru-RU" sz="3200" b="1" dirty="0" smtClean="0"/>
              <a:t>Сейчас село выглядит совсем иначе.</a:t>
            </a:r>
            <a:br>
              <a:rPr lang="ru-RU" sz="3200" b="1" dirty="0" smtClean="0"/>
            </a:br>
            <a:r>
              <a:rPr lang="ru-RU" sz="3200" b="1" dirty="0" smtClean="0"/>
              <a:t>В </a:t>
            </a:r>
            <a:r>
              <a:rPr lang="ru-RU" sz="3200" b="1" dirty="0" err="1" smtClean="0"/>
              <a:t>Кучеряевке</a:t>
            </a:r>
            <a:r>
              <a:rPr lang="ru-RU" sz="3200" b="1" dirty="0" smtClean="0"/>
              <a:t> шесть улиц: Ленина, Молодежная, Пролетарская, Октябрьская, </a:t>
            </a:r>
            <a:br>
              <a:rPr lang="ru-RU" sz="3200" b="1" dirty="0" smtClean="0"/>
            </a:br>
            <a:r>
              <a:rPr lang="ru-RU" sz="3200" b="1" dirty="0" smtClean="0"/>
              <a:t>1 Мая и К.Маркса.</a:t>
            </a:r>
            <a:br>
              <a:rPr lang="ru-RU" sz="3200" b="1" dirty="0" smtClean="0"/>
            </a:br>
            <a:r>
              <a:rPr lang="ru-RU" sz="3200" b="1" dirty="0" smtClean="0"/>
              <a:t>Есть Дом культуры, почта, медпункт, четыре магазина.</a:t>
            </a:r>
            <a:br>
              <a:rPr lang="ru-RU" sz="3200" b="1" dirty="0" smtClean="0"/>
            </a:br>
            <a:r>
              <a:rPr lang="ru-RU" sz="3200" b="1" dirty="0" smtClean="0"/>
              <a:t>Работает отделение сбербанка, филиал МФЦ, открыт детский сад.</a:t>
            </a:r>
            <a:endParaRPr lang="ru-RU" sz="3200" b="1" dirty="0"/>
          </a:p>
        </p:txBody>
      </p:sp>
    </p:spTree>
  </p:cSld>
  <p:clrMapOvr>
    <a:masterClrMapping/>
  </p:clrMapOvr>
  <p:transition spd="slow" advClick="0" advTm="5000"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Мемориал Славы односельчанам, </a:t>
            </a:r>
            <a:br>
              <a:rPr lang="ru-RU" sz="2800" b="1" dirty="0" smtClean="0"/>
            </a:br>
            <a:r>
              <a:rPr lang="ru-RU" sz="2800" b="1" dirty="0" smtClean="0"/>
              <a:t>погибшим в годы Великой Отечественной войны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400" dirty="0" smtClean="0"/>
              <a:t>(после ремонта)</a:t>
            </a:r>
            <a:endParaRPr lang="ru-RU" sz="2800" dirty="0"/>
          </a:p>
        </p:txBody>
      </p:sp>
      <p:pic>
        <p:nvPicPr>
          <p:cNvPr id="3" name="Picture 2" descr="H:\9 мая фото памятник\IMG_0768.JPG"/>
          <p:cNvPicPr>
            <a:picLocks noChangeAspect="1" noChangeArrowheads="1"/>
          </p:cNvPicPr>
          <p:nvPr/>
        </p:nvPicPr>
        <p:blipFill>
          <a:blip r:embed="rId2" cstate="print"/>
          <a:srcRect l="3846" r="3846" b="13878"/>
          <a:stretch>
            <a:fillRect/>
          </a:stretch>
        </p:blipFill>
        <p:spPr bwMode="auto">
          <a:xfrm>
            <a:off x="1500166" y="2214554"/>
            <a:ext cx="6694161" cy="4214842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Обелиск памяти воинам, </a:t>
            </a:r>
            <a:br>
              <a:rPr lang="ru-RU" sz="2800" b="1" dirty="0" smtClean="0"/>
            </a:br>
            <a:r>
              <a:rPr lang="ru-RU" sz="2800" b="1" dirty="0" smtClean="0"/>
              <a:t>погибшим в годы Гражданской войны</a:t>
            </a:r>
            <a:br>
              <a:rPr lang="ru-RU" sz="2800" b="1" dirty="0" smtClean="0"/>
            </a:br>
            <a:r>
              <a:rPr lang="ru-RU" sz="2000" dirty="0" smtClean="0"/>
              <a:t>(после ремонта)</a:t>
            </a:r>
            <a:endParaRPr lang="ru-RU" sz="2800" dirty="0"/>
          </a:p>
        </p:txBody>
      </p:sp>
      <p:pic>
        <p:nvPicPr>
          <p:cNvPr id="3" name="Picture 2" descr="E:\Documents and Settings\oracle\Мои документы\Новая папка\IMG_0695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071678"/>
            <a:ext cx="6029866" cy="4357718"/>
          </a:xfrm>
          <a:prstGeom prst="rect">
            <a:avLst/>
          </a:prstGeom>
          <a:noFill/>
        </p:spPr>
      </p:pic>
      <p:pic>
        <p:nvPicPr>
          <p:cNvPr id="4" name="Picture 2" descr="E:\Documents and Settings\oracle\Мои документы\Новая папка\IMG_0695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700" y="2071678"/>
            <a:ext cx="6029866" cy="4357718"/>
          </a:xfrm>
          <a:prstGeom prst="rect">
            <a:avLst/>
          </a:prstGeom>
          <a:noFill/>
        </p:spPr>
      </p:pic>
      <p:pic>
        <p:nvPicPr>
          <p:cNvPr id="6" name="Picture 2" descr="E:\Documents and Settings\oracle\Мои документы\Новая папка\IMG_0695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5352" y="2071678"/>
            <a:ext cx="6029866" cy="435771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28586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Школа</a:t>
            </a:r>
            <a:endParaRPr lang="ru-RU" sz="2800" b="1" dirty="0"/>
          </a:p>
        </p:txBody>
      </p:sp>
      <p:pic>
        <p:nvPicPr>
          <p:cNvPr id="5122" name="Picture 2" descr="D:\СВЕТЛАНА-2015\ШКОЛЬНЫЕ ПРОЕКТЫ\2 КЛАСС\СЕЛО\IMG_0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643050"/>
            <a:ext cx="6381506" cy="478634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Сегодня этот Дом культуры не работает</a:t>
            </a:r>
            <a:endParaRPr lang="ru-RU" sz="28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714488"/>
            <a:ext cx="6000521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Сейчас Дом культуры и администрация села находятся в одном здании</a:t>
            </a:r>
            <a:endParaRPr lang="ru-RU" sz="28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357430"/>
            <a:ext cx="8008402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Отделение почтовой связи</a:t>
            </a:r>
            <a:endParaRPr lang="ru-RU" sz="28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071678"/>
            <a:ext cx="571770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Медпункт</a:t>
            </a:r>
            <a:endParaRPr lang="ru-RU" sz="28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785926"/>
            <a:ext cx="590829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Филиал МФЦ</a:t>
            </a:r>
            <a:endParaRPr lang="ru-RU" sz="2800" b="1" dirty="0"/>
          </a:p>
        </p:txBody>
      </p:sp>
      <p:pic>
        <p:nvPicPr>
          <p:cNvPr id="4" name="Picture 2" descr="E:\Documents and Settings\oracle\Мои документы\КОНКУРС\IMG_0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923875"/>
            <a:ext cx="6081754" cy="445645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310472"/>
            <a:ext cx="7488832" cy="446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Гипотеза: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Предполагаю, что в ходе работы обогатятся знания не только у меня, но и у моих одноклассников о родном селе и его людях. Родное село станет ещё ближе и родней. </a:t>
            </a:r>
            <a:endParaRPr lang="ru-RU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Предмет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изучения: история моего села.</a:t>
            </a:r>
            <a:endParaRPr lang="ru-RU" sz="2400" dirty="0">
              <a:solidFill>
                <a:schemeClr val="accent1"/>
              </a:solidFill>
              <a:latin typeface="Calibri" panose="020F0502020204030204" pitchFamily="34" charset="0"/>
              <a:ea typeface="Arial Unicode MS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Практическая значимость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Собранные материалы можно использовать на уроках окружающего мира, краеведения, на внеклассных занятиях.   </a:t>
            </a:r>
            <a:endParaRPr lang="ru-RU" sz="2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001012"/>
      </p:ext>
    </p:extLst>
  </p:cSld>
  <p:clrMapOvr>
    <a:masterClrMapping/>
  </p:clrMapOvr>
  <p:transition spd="slow" advClick="0" advTm="5000">
    <p:wheel spokes="8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Отделение Сбербанка</a:t>
            </a:r>
            <a:endParaRPr lang="ru-RU" sz="2800" b="1" dirty="0"/>
          </a:p>
        </p:txBody>
      </p:sp>
      <p:pic>
        <p:nvPicPr>
          <p:cNvPr id="3" name="Picture 2" descr="C:\Мои документы\2016 год\Конкурс на луч. муц. учр. 2016\2016г ФИЛЬМ папка\IMG_5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714488"/>
            <a:ext cx="5857916" cy="439343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Детский сад</a:t>
            </a:r>
            <a:endParaRPr lang="ru-RU" sz="2800" b="1" dirty="0"/>
          </a:p>
        </p:txBody>
      </p:sp>
      <p:pic>
        <p:nvPicPr>
          <p:cNvPr id="3" name="Picture 2" descr="E:\Documents and Settings\oracle\Мои документы\Новая папка\IMG_1395.JPG"/>
          <p:cNvPicPr>
            <a:picLocks noChangeAspect="1" noChangeArrowheads="1"/>
          </p:cNvPicPr>
          <p:nvPr/>
        </p:nvPicPr>
        <p:blipFill>
          <a:blip r:embed="rId2"/>
          <a:srcRect b="13846"/>
          <a:stretch>
            <a:fillRect/>
          </a:stretch>
        </p:blipFill>
        <p:spPr bwMode="auto">
          <a:xfrm>
            <a:off x="1500166" y="2000240"/>
            <a:ext cx="6351413" cy="400052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Детский сад</a:t>
            </a:r>
            <a:endParaRPr lang="ru-RU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6143668" cy="460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Детская площадка в центре села</a:t>
            </a:r>
            <a:endParaRPr lang="ru-RU" sz="2800" b="1" dirty="0"/>
          </a:p>
        </p:txBody>
      </p:sp>
      <p:pic>
        <p:nvPicPr>
          <p:cNvPr id="4" name="Picture 2" descr="E:\Documents and Settings\oracle\Мои документы\КОНКУРС\IMG_0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00174"/>
            <a:ext cx="6500858" cy="468282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1 Мая</a:t>
            </a:r>
            <a:endParaRPr lang="ru-RU" sz="2800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6215106" cy="465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1 Мая</a:t>
            </a:r>
            <a:endParaRPr lang="ru-RU" sz="28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571612"/>
            <a:ext cx="6143668" cy="460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Молодежная</a:t>
            </a:r>
            <a:endParaRPr lang="ru-RU" sz="28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643050"/>
            <a:ext cx="6215106" cy="465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Молодежная</a:t>
            </a:r>
            <a:endParaRPr lang="ru-RU" sz="28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785926"/>
            <a:ext cx="6003585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Ленина</a:t>
            </a:r>
            <a:endParaRPr lang="ru-RU" sz="28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643050"/>
            <a:ext cx="6215106" cy="465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Ленина</a:t>
            </a:r>
            <a:endParaRPr lang="ru-RU" sz="28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643050"/>
            <a:ext cx="6143668" cy="460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93718"/>
            <a:ext cx="7272808" cy="5162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Село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Кучеряевка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Бутурлиновского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района организовано в середине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XVlll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века, когда из-за недостатка земельных наделов крестьяне из  Бутурлиновки стали переселяться в степь к востоку от своей слободы.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	В 1760 году крестьянин Василий Петрович Кучерявый перевез свой скарб и поставил хату около лога в верховье реки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Осередь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Вскоре рядом с ним поселились другие крестьяне, поэтому село и получило название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Кучеряевка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первопоселенцу.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архива в 1782 году в хуторе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Кучеряевка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насчитывалось уже 25 дворов и около 150 жителей.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425579"/>
      </p:ext>
    </p:extLst>
  </p:cSld>
  <p:clrMapOvr>
    <a:masterClrMapping/>
  </p:clrMapOvr>
  <p:transition spd="slow" advClick="0" advTm="5000">
    <p:wheel spokes="8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К.Маркса</a:t>
            </a:r>
            <a:endParaRPr lang="ru-RU" sz="2800" b="1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71612"/>
            <a:ext cx="6382083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К.Маркса</a:t>
            </a:r>
            <a:endParaRPr lang="ru-RU" sz="2800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71612"/>
            <a:ext cx="647733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Пролетарская</a:t>
            </a:r>
            <a:endParaRPr lang="ru-RU" sz="2800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714488"/>
            <a:ext cx="6000792" cy="450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Пролетарская</a:t>
            </a:r>
            <a:endParaRPr lang="ru-RU" sz="2800" b="1" dirty="0"/>
          </a:p>
        </p:txBody>
      </p:sp>
      <p:pic>
        <p:nvPicPr>
          <p:cNvPr id="4" name="Picture 2" descr="E:\Documents and Settings\oracle\Мои документы\Новая папка\IMG_4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643050"/>
            <a:ext cx="6572296" cy="480495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Октябрьская</a:t>
            </a:r>
            <a:endParaRPr lang="ru-RU" sz="2800" b="1" dirty="0"/>
          </a:p>
        </p:txBody>
      </p:sp>
      <p:pic>
        <p:nvPicPr>
          <p:cNvPr id="4" name="Рисунок 3" descr="D:\ФОТКИ\не скопированные новые\10.11.2015\IMG_7311.jpg"/>
          <p:cNvPicPr/>
          <p:nvPr/>
        </p:nvPicPr>
        <p:blipFill>
          <a:blip r:embed="rId2" cstate="print">
            <a:lum bright="-10000"/>
          </a:blip>
          <a:srcRect t="12281"/>
          <a:stretch>
            <a:fillRect/>
          </a:stretch>
        </p:blipFill>
        <p:spPr bwMode="auto">
          <a:xfrm>
            <a:off x="1285852" y="1785926"/>
            <a:ext cx="700092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wheel spokes="8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Улица Октябрьская</a:t>
            </a:r>
            <a:endParaRPr lang="ru-RU" sz="2800" b="1" dirty="0"/>
          </a:p>
        </p:txBody>
      </p:sp>
      <p:pic>
        <p:nvPicPr>
          <p:cNvPr id="5" name="Рисунок 4" descr="D:\ФОТКИ\не скопированные на диск\SDC14271.JPG"/>
          <p:cNvPicPr/>
          <p:nvPr/>
        </p:nvPicPr>
        <p:blipFill>
          <a:blip r:embed="rId2" cstate="print">
            <a:lum bright="-10000"/>
          </a:blip>
          <a:srcRect b="12267"/>
          <a:stretch>
            <a:fillRect/>
          </a:stretch>
        </p:blipFill>
        <p:spPr bwMode="auto">
          <a:xfrm>
            <a:off x="1500166" y="1643050"/>
            <a:ext cx="6500858" cy="457203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Магазин</a:t>
            </a:r>
            <a:endParaRPr lang="ru-RU" sz="28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643050"/>
            <a:ext cx="6215106" cy="46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Магазин</a:t>
            </a:r>
            <a:endParaRPr lang="ru-RU" sz="28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714488"/>
            <a:ext cx="5929354" cy="444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Магазин</a:t>
            </a:r>
            <a:endParaRPr lang="ru-RU" sz="28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643050"/>
            <a:ext cx="6100503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На территории села расположено 22 пруда</a:t>
            </a:r>
            <a:endParaRPr lang="ru-RU" sz="2800" b="1" dirty="0"/>
          </a:p>
        </p:txBody>
      </p:sp>
      <p:pic>
        <p:nvPicPr>
          <p:cNvPr id="5" name="Рисунок 4" descr="D:\ФОТКИ\не скопированные на диск\P10302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714488"/>
            <a:ext cx="664373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75169"/>
            <a:ext cx="7560840" cy="5586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Советская власть провозглашена в начале 1918 года, с 5 по 13 октября того же года здесь шли упорные бои с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красновцами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январе 1919 года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красновцы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были изгнаны из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Кучеряевки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Вскоре в селе образовалась партийная ячейка.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	Осенью 1919 года село ненадолго заняли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деникинцы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Кучеряевку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освободила кавалерийская дивизия М.Ф.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Блинова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 ноября того же года.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	В 1922 году село подверглось нападению банды Фоменко. Бандиты захватили, пытали, а потом и убили красного командира, коммуниста М.Г. Чумакова, бывшего на побывке в родном селе, председателя волисполкома Я.В. Гуренко, комиссара И.А.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Коржова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489892"/>
      </p:ext>
    </p:extLst>
  </p:cSld>
  <p:clrMapOvr>
    <a:masterClrMapping/>
  </p:clrMapOvr>
  <p:transition spd="slow" advClick="0" advTm="5000">
    <p:wheel spokes="8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71546"/>
            <a:ext cx="685773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ФОТО. ШКОЛА\IMG_5661.JPG"/>
          <p:cNvPicPr/>
          <p:nvPr/>
        </p:nvPicPr>
        <p:blipFill>
          <a:blip r:embed="rId2" cstate="print"/>
          <a:srcRect l="13773" b="17267"/>
          <a:stretch>
            <a:fillRect/>
          </a:stretch>
        </p:blipFill>
        <p:spPr bwMode="auto">
          <a:xfrm>
            <a:off x="1357290" y="1357298"/>
            <a:ext cx="650085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wheel spokes="8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Вот такое мое родное село </a:t>
            </a:r>
            <a:r>
              <a:rPr lang="ru-RU" sz="2800" b="1" dirty="0" err="1" smtClean="0"/>
              <a:t>Кучеряевка</a:t>
            </a:r>
            <a:endParaRPr lang="ru-RU" sz="2800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85926"/>
            <a:ext cx="6000792" cy="450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Подробнее об истории села </a:t>
            </a:r>
            <a:r>
              <a:rPr lang="ru-RU" sz="2800" b="1" dirty="0" err="1" smtClean="0"/>
              <a:t>Кучеряевка</a:t>
            </a:r>
            <a:r>
              <a:rPr lang="ru-RU" sz="2800" b="1" dirty="0" smtClean="0"/>
              <a:t> </a:t>
            </a:r>
            <a:br>
              <a:rPr lang="ru-RU" sz="2800" b="1" dirty="0" smtClean="0"/>
            </a:br>
            <a:r>
              <a:rPr lang="ru-RU" sz="2800" b="1" dirty="0" smtClean="0"/>
              <a:t>можно узнать в школьном музее</a:t>
            </a:r>
            <a:endParaRPr lang="ru-RU" sz="28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643050"/>
            <a:ext cx="6072230" cy="455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3571900" cy="476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6062"/>
          <a:stretch>
            <a:fillRect/>
          </a:stretch>
        </p:blipFill>
        <p:spPr bwMode="auto">
          <a:xfrm>
            <a:off x="4714875" y="1285860"/>
            <a:ext cx="3574261" cy="471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638530"/>
      </p:ext>
    </p:extLst>
  </p:cSld>
  <p:clrMapOvr>
    <a:masterClrMapping/>
  </p:clrMapOvr>
  <p:transition spd="slow" advClick="0" advTm="5000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958984"/>
      </p:ext>
    </p:extLst>
  </p:cSld>
  <p:clrMapOvr>
    <a:masterClrMapping/>
  </p:clrMapOvr>
  <p:transition spd="slow" advClick="0" advTm="5000"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Село </a:t>
            </a:r>
            <a:r>
              <a:rPr lang="ru-RU" sz="2800" b="1" dirty="0" err="1" smtClean="0"/>
              <a:t>Кучеряевка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Бутурлиновского</a:t>
            </a:r>
            <a:r>
              <a:rPr lang="ru-RU" sz="2800" b="1" dirty="0" smtClean="0"/>
              <a:t> района расположенного от города к востоку </a:t>
            </a:r>
            <a:br>
              <a:rPr lang="ru-RU" sz="2800" b="1" dirty="0" smtClean="0"/>
            </a:br>
            <a:r>
              <a:rPr lang="ru-RU" sz="2800" b="1" dirty="0" smtClean="0"/>
              <a:t>в 22</a:t>
            </a:r>
            <a:r>
              <a:rPr lang="ru-RU" sz="2800" b="1" baseline="30000" dirty="0" smtClean="0"/>
              <a:t> </a:t>
            </a:r>
            <a:r>
              <a:rPr lang="ru-RU" sz="2800" b="1" dirty="0" smtClean="0"/>
              <a:t>километрах</a:t>
            </a:r>
            <a:endParaRPr lang="ru-RU" sz="28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t="17093"/>
          <a:stretch>
            <a:fillRect/>
          </a:stretch>
        </p:blipFill>
        <p:spPr bwMode="auto">
          <a:xfrm>
            <a:off x="1571604" y="2357430"/>
            <a:ext cx="6286544" cy="390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Село организовано в середине </a:t>
            </a:r>
            <a:r>
              <a:rPr lang="en-US" sz="2800" b="1" dirty="0" smtClean="0"/>
              <a:t>XVIII</a:t>
            </a:r>
            <a:r>
              <a:rPr lang="ru-RU" sz="2800" b="1" dirty="0" smtClean="0"/>
              <a:t> века</a:t>
            </a:r>
            <a:endParaRPr lang="ru-RU" sz="2800" b="1" dirty="0"/>
          </a:p>
        </p:txBody>
      </p:sp>
      <p:pic>
        <p:nvPicPr>
          <p:cNvPr id="6" name="Picture 2" descr="\\Misp\для обмена\Безвесельная Г.Ф\Новая папка\IMG_0861.JPG"/>
          <p:cNvPicPr>
            <a:picLocks noChangeAspect="1" noChangeArrowheads="1"/>
          </p:cNvPicPr>
          <p:nvPr/>
        </p:nvPicPr>
        <p:blipFill>
          <a:blip r:embed="rId2" cstate="print"/>
          <a:srcRect b="18625"/>
          <a:stretch>
            <a:fillRect/>
          </a:stretch>
        </p:blipFill>
        <p:spPr bwMode="auto">
          <a:xfrm>
            <a:off x="1142976" y="1928802"/>
            <a:ext cx="7026152" cy="421484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171</TotalTime>
  <Words>354</Words>
  <Application>Microsoft Office PowerPoint</Application>
  <PresentationFormat>Экран (4:3)</PresentationFormat>
  <Paragraphs>63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0" baseType="lpstr">
      <vt:lpstr>Arial Unicode MS</vt:lpstr>
      <vt:lpstr>Calibri</vt:lpstr>
      <vt:lpstr>Constantia</vt:lpstr>
      <vt:lpstr>Times New Roman</vt:lpstr>
      <vt:lpstr>Wingdings 2</vt:lpstr>
      <vt:lpstr>Поток</vt:lpstr>
      <vt:lpstr>Исследовательская работа «История моего села»</vt:lpstr>
      <vt:lpstr>Цель: изучение истории родного села.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Село Кучеряевка Бутурлиновского района расположенного от города к востоку  в 22 километрах</vt:lpstr>
      <vt:lpstr>Село организовано в середине XVIII века</vt:lpstr>
      <vt:lpstr>На Великую Отечественную войну ушло более 600 человек, из которых вернулись всего 260 человек</vt:lpstr>
      <vt:lpstr>Христенко  Егору  Ивановичу  присвоено  высокое звание Героя Советского Союза</vt:lpstr>
      <vt:lpstr>Мемориал Славы односельчанам,  погибшим в годы Великой Отечественной войны</vt:lpstr>
      <vt:lpstr>Обелиск памяти воинам,  погибшим в годы Гражданской войны</vt:lpstr>
      <vt:lpstr>Кучеряевская школа  существует с 1934 года</vt:lpstr>
      <vt:lpstr>Новое здание школы  было построено в 1979 году</vt:lpstr>
      <vt:lpstr>Здание дома культуры  1966 год</vt:lpstr>
      <vt:lpstr>Здание администрации села раньше</vt:lpstr>
      <vt:lpstr>Улица Молодежная 1985 год</vt:lpstr>
      <vt:lpstr>Улица Октябрьская 1965 год</vt:lpstr>
      <vt:lpstr>Магазин  1965 год</vt:lpstr>
      <vt:lpstr>Сейчас село выглядит совсем иначе. В Кучеряевке шесть улиц: Ленина, Молодежная, Пролетарская, Октябрьская,  1 Мая и К.Маркса. Есть Дом культуры, почта, медпункт, четыре магазина. Работает отделение сбербанка, филиал МФЦ, открыт детский сад.</vt:lpstr>
      <vt:lpstr>Мемориал Славы односельчанам,  погибшим в годы Великой Отечественной войны  (после ремонта)</vt:lpstr>
      <vt:lpstr>Обелиск памяти воинам,  погибшим в годы Гражданской войны (после ремонта)</vt:lpstr>
      <vt:lpstr>Школа</vt:lpstr>
      <vt:lpstr>Сегодня этот Дом культуры не работает</vt:lpstr>
      <vt:lpstr>Сейчас Дом культуры и администрация села находятся в одном здании</vt:lpstr>
      <vt:lpstr>Отделение почтовой связи</vt:lpstr>
      <vt:lpstr>Медпункт</vt:lpstr>
      <vt:lpstr>Филиал МФЦ</vt:lpstr>
      <vt:lpstr>Отделение Сбербанка</vt:lpstr>
      <vt:lpstr>Детский сад</vt:lpstr>
      <vt:lpstr>Детский сад</vt:lpstr>
      <vt:lpstr>Детская площадка в центре села</vt:lpstr>
      <vt:lpstr>Улица 1 Мая</vt:lpstr>
      <vt:lpstr>Улица 1 Мая</vt:lpstr>
      <vt:lpstr>Улица Молодежная</vt:lpstr>
      <vt:lpstr>Улица Молодежная</vt:lpstr>
      <vt:lpstr>Улица Ленина</vt:lpstr>
      <vt:lpstr>Улица Ленина</vt:lpstr>
      <vt:lpstr>Улица К.Маркса</vt:lpstr>
      <vt:lpstr>Улица К.Маркса</vt:lpstr>
      <vt:lpstr>Улица Пролетарская</vt:lpstr>
      <vt:lpstr>Улица Пролетарская</vt:lpstr>
      <vt:lpstr>Улица Октябрьская</vt:lpstr>
      <vt:lpstr>Улица Октябрьская</vt:lpstr>
      <vt:lpstr>Магазин</vt:lpstr>
      <vt:lpstr>Магазин</vt:lpstr>
      <vt:lpstr>Магазин</vt:lpstr>
      <vt:lpstr>На территории села расположено 22 пруда</vt:lpstr>
      <vt:lpstr>Презентация PowerPoint</vt:lpstr>
      <vt:lpstr>Презентация PowerPoint</vt:lpstr>
      <vt:lpstr>Вот такое мое родное село Кучеряевка</vt:lpstr>
      <vt:lpstr>Подробнее об истории села Кучеряевка  можно узнать в школьном музее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Село Кучеряевка Бутурлиновского района расположенного от города к востоку в 22 километрах. Село организовано в середине XVIII века</dc:title>
  <cp:lastModifiedBy>Пользователь Windows</cp:lastModifiedBy>
  <cp:revision>26</cp:revision>
  <dcterms:modified xsi:type="dcterms:W3CDTF">2019-03-05T12:24:15Z</dcterms:modified>
</cp:coreProperties>
</file>