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180" autoAdjust="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A147F-D82B-4722-9C4C-110BCCABD8B9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B102-1185-42BB-8A03-A3D8A4ED0B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571635"/>
          </a:xfrm>
        </p:spPr>
        <p:txBody>
          <a:bodyPr/>
          <a:lstStyle/>
          <a:p>
            <a:r>
              <a:rPr lang="ru-RU" b="1" dirty="0" smtClean="0"/>
              <a:t>ИССЛЕДОВАТЕЛЬСКАЯ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/>
          </a:bodyPr>
          <a:lstStyle/>
          <a:p>
            <a:endParaRPr lang="ru-RU" sz="6000" b="1" dirty="0" smtClean="0">
              <a:solidFill>
                <a:srgbClr val="7030A0"/>
              </a:solidFill>
            </a:endParaRPr>
          </a:p>
          <a:p>
            <a:r>
              <a:rPr lang="ru-RU" sz="6000" b="1" dirty="0" smtClean="0">
                <a:solidFill>
                  <a:srgbClr val="7030A0"/>
                </a:solidFill>
              </a:rPr>
              <a:t>Как </a:t>
            </a:r>
            <a:r>
              <a:rPr lang="ru-RU" sz="6000" b="1" dirty="0">
                <a:solidFill>
                  <a:srgbClr val="7030A0"/>
                </a:solidFill>
              </a:rPr>
              <a:t>растут волосы. Расчет роста моего </a:t>
            </a:r>
            <a:r>
              <a:rPr lang="ru-RU" sz="6000" b="1" dirty="0" smtClean="0">
                <a:solidFill>
                  <a:srgbClr val="7030A0"/>
                </a:solidFill>
              </a:rPr>
              <a:t>волоса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Я </a:t>
            </a:r>
            <a:r>
              <a:rPr lang="ru-RU" b="1" dirty="0"/>
              <a:t>определила, что:</a:t>
            </a:r>
          </a:p>
          <a:p>
            <a:r>
              <a:rPr lang="ru-RU" dirty="0" smtClean="0"/>
              <a:t>за </a:t>
            </a:r>
            <a:r>
              <a:rPr lang="ru-RU" dirty="0"/>
              <a:t>месяц мой волос вырастает – 1,2см;</a:t>
            </a:r>
          </a:p>
          <a:p>
            <a:r>
              <a:rPr lang="ru-RU" dirty="0"/>
              <a:t>за неделю – 0,28см;</a:t>
            </a:r>
          </a:p>
          <a:p>
            <a:r>
              <a:rPr lang="ru-RU" dirty="0"/>
              <a:t>за день – 0,04см.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Так же </a:t>
            </a:r>
            <a:r>
              <a:rPr lang="ru-RU" b="1" dirty="0"/>
              <a:t>я вычислила, чтобы отрастить мой волос до длины 55,2 см., имея длину 30,2 см., мне потребуется: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1 год и 8 месяцев или 20 месяцев;</a:t>
            </a:r>
          </a:p>
          <a:p>
            <a:r>
              <a:rPr lang="ru-RU" dirty="0"/>
              <a:t> </a:t>
            </a:r>
            <a:r>
              <a:rPr lang="ru-RU" dirty="0" smtClean="0"/>
              <a:t>89 </a:t>
            </a:r>
            <a:r>
              <a:rPr lang="ru-RU" dirty="0"/>
              <a:t>недель</a:t>
            </a:r>
          </a:p>
          <a:p>
            <a:r>
              <a:rPr lang="ru-RU" dirty="0"/>
              <a:t> </a:t>
            </a:r>
            <a:r>
              <a:rPr lang="ru-RU" dirty="0" smtClean="0"/>
              <a:t>623 </a:t>
            </a:r>
            <a:r>
              <a:rPr lang="ru-RU" dirty="0"/>
              <a:t>дня</a:t>
            </a:r>
          </a:p>
          <a:p>
            <a:r>
              <a:rPr lang="ru-RU" dirty="0" smtClean="0"/>
              <a:t> </a:t>
            </a:r>
            <a:r>
              <a:rPr lang="ru-RU" dirty="0"/>
              <a:t>14 952 часа</a:t>
            </a:r>
          </a:p>
          <a:p>
            <a:r>
              <a:rPr lang="ru-RU" dirty="0" smtClean="0"/>
              <a:t> </a:t>
            </a:r>
            <a:r>
              <a:rPr lang="ru-RU" dirty="0"/>
              <a:t>897 120 минут</a:t>
            </a:r>
          </a:p>
          <a:p>
            <a:r>
              <a:rPr lang="ru-RU" dirty="0" smtClean="0"/>
              <a:t> </a:t>
            </a:r>
            <a:r>
              <a:rPr lang="ru-RU" dirty="0"/>
              <a:t>53 827 200 секунд.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214282" y="341883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7089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Волосы - как визитная карточка человека, так много они могут сказать о своем хозяине.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70892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70892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221457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b="1" dirty="0" smtClean="0"/>
              <a:t>Цель:     </a:t>
            </a:r>
            <a:br>
              <a:rPr lang="ru-RU" sz="3600" b="1" dirty="0" smtClean="0"/>
            </a:br>
            <a:r>
              <a:rPr lang="ru-RU" sz="3600" dirty="0" smtClean="0"/>
              <a:t>познакомиться </a:t>
            </a:r>
            <a:r>
              <a:rPr lang="ru-RU" sz="3600" dirty="0"/>
              <a:t>со строением волоса, </a:t>
            </a:r>
            <a:r>
              <a:rPr lang="ru-RU" sz="3600" dirty="0" smtClean="0"/>
              <a:t>узнать </a:t>
            </a:r>
            <a:r>
              <a:rPr lang="ru-RU" sz="3600" dirty="0"/>
              <a:t>о том как растет волос, а также о типах и формах волос.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428868"/>
            <a:ext cx="8286808" cy="4000528"/>
          </a:xfrm>
        </p:spPr>
        <p:txBody>
          <a:bodyPr>
            <a:normAutofit fontScale="55000" lnSpcReduction="20000"/>
          </a:bodyPr>
          <a:lstStyle/>
          <a:p>
            <a:pPr lvl="0" algn="l"/>
            <a:endParaRPr lang="ru-RU" sz="46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5500" b="1" dirty="0" smtClean="0">
                <a:solidFill>
                  <a:schemeClr val="tx1"/>
                </a:solidFill>
              </a:rPr>
              <a:t>Задача: </a:t>
            </a:r>
          </a:p>
          <a:p>
            <a:pPr lvl="0" algn="l"/>
            <a:endParaRPr lang="ru-RU" sz="55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5500" dirty="0" smtClean="0">
                <a:solidFill>
                  <a:schemeClr val="tx1"/>
                </a:solidFill>
              </a:rPr>
              <a:t>Методом </a:t>
            </a:r>
            <a:r>
              <a:rPr lang="ru-RU" sz="5500" dirty="0">
                <a:solidFill>
                  <a:schemeClr val="tx1"/>
                </a:solidFill>
              </a:rPr>
              <a:t>измерения и расчета определить за какой период времени (количество лет, месяцев, дней, часов, минут и секунд) вырастут мои волосы длиной в 30 см до длины 55 см., а также на сколько сантиметров вырастает мой волос за день, неделю и месяц.</a:t>
            </a:r>
          </a:p>
          <a:p>
            <a:r>
              <a:rPr lang="ru-RU" sz="4100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357166"/>
            <a:ext cx="40719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 На </a:t>
            </a:r>
            <a:r>
              <a:rPr lang="ru-RU" sz="2400" dirty="0"/>
              <a:t>протяжении всей жизни мы стрижем и красим волосы, расчесываем, завиваем, выпрямляем</a:t>
            </a:r>
            <a:r>
              <a:rPr lang="ru-RU" sz="2400" dirty="0" smtClean="0"/>
              <a:t>,</a:t>
            </a:r>
            <a:r>
              <a:rPr lang="ru-RU" sz="2400" dirty="0"/>
              <a:t> </a:t>
            </a:r>
            <a:r>
              <a:rPr lang="ru-RU" sz="2400" dirty="0" smtClean="0"/>
              <a:t>но на </a:t>
            </a:r>
            <a:r>
              <a:rPr lang="ru-RU" sz="2400" dirty="0"/>
              <a:t>самом деле природа создала их для выполнения </a:t>
            </a:r>
            <a:r>
              <a:rPr lang="ru-RU" sz="2400" dirty="0" smtClean="0"/>
              <a:t>необходимых </a:t>
            </a:r>
            <a:r>
              <a:rPr lang="ru-RU" sz="2400" dirty="0"/>
              <a:t>функций. </a:t>
            </a:r>
            <a:r>
              <a:rPr lang="ru-RU" sz="2400" dirty="0" smtClean="0"/>
              <a:t>    </a:t>
            </a:r>
          </a:p>
          <a:p>
            <a:r>
              <a:rPr lang="ru-RU" sz="2400" dirty="0" smtClean="0"/>
              <a:t>     Волосы предохраняют </a:t>
            </a:r>
            <a:r>
              <a:rPr lang="ru-RU" sz="2400" dirty="0"/>
              <a:t>наше тело от </a:t>
            </a:r>
            <a:r>
              <a:rPr lang="ru-RU" sz="2400" dirty="0" smtClean="0"/>
              <a:t>потери </a:t>
            </a:r>
            <a:r>
              <a:rPr lang="ru-RU" sz="2400" dirty="0"/>
              <a:t>тепла. Они действуют как защитный барьер: ресницы защищают глаза, а волосы в ноздрях и ушах перехватывают инородные тела и препятствуют их попаданию внутрь тела. Брови предохраняют глаза от пота.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428604"/>
            <a:ext cx="403565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/>
              <a:t>КАК РАСТУТ ВОЛОСЫ.   СКОРОСТЬ РОСТА ВОЛОС.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Уже в животе матери волосы человека начинают расти, но еще </a:t>
            </a:r>
            <a:r>
              <a:rPr lang="ru-RU" sz="4000" dirty="0" err="1" smtClean="0"/>
              <a:t>пушковые</a:t>
            </a:r>
            <a:r>
              <a:rPr lang="ru-RU" sz="4000" dirty="0" smtClean="0"/>
              <a:t> волосы, которые вскоре после рождения начнут выпадать и со временем постепенно </a:t>
            </a:r>
            <a:r>
              <a:rPr lang="ru-RU" sz="4000" dirty="0" smtClean="0"/>
              <a:t>заменятся </a:t>
            </a:r>
            <a:r>
              <a:rPr lang="ru-RU" sz="4000" dirty="0" smtClean="0"/>
              <a:t>новыми. Каждый отдельно взятый волос «живет» определенный промежуток времени, а потом выпадает. Средняя продолжительность жизни волоса на голове равна четырем годам, а бровей и ресниц — всего 3—4 месяца.</a:t>
            </a:r>
          </a:p>
          <a:p>
            <a:r>
              <a:rPr lang="ru-RU" sz="4000" dirty="0" smtClean="0"/>
              <a:t>В норме небольшое количество волос выпадает постоянно и незаметно — за день около 50—100 штук, больше всего осенью.</a:t>
            </a:r>
          </a:p>
          <a:p>
            <a:r>
              <a:rPr lang="ru-RU" sz="4000" dirty="0" smtClean="0"/>
              <a:t>Ученые подсчитали, что густота волос на голове зависит от их цвета. У рыжих на голове около 80 тыс. волос, у брюнетов — 102 тыс., а всех обогнали блондины — до 140 тыс.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/>
              <a:t>СТРОЕНИЕ И СОСТАВ ВОЛОСА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28" y="1285860"/>
            <a:ext cx="39290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Волос залегает глубоко под кожей.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Диаметр (толщина) волоса зависит от его цвета и составляет от 80 до 110 микрометров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857652" cy="558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48" y="571481"/>
            <a:ext cx="45005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 нельзя назвать живым. Он не снабжается кровью, к нему не подходят нервные волокна и не присоединяются мышцы. Когда вам стригут волосы, вы не чувствуете никакой боли, он не кровоточит. При его натяжении не растягивается ни одна мышца. И, тем не менее, волосы - живая субстанция, способная к самовоспроизведению.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/>
              <a:t>ТИПЫ, ФОРМЫ И ЦВЕТ ВОЛОС.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01342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480"/>
            <a:ext cx="21910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71480"/>
            <a:ext cx="1928825" cy="29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 rot="10800000" flipV="1">
            <a:off x="357158" y="3685316"/>
            <a:ext cx="7908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прямые               волнистые              кучерявые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14282" y="4214818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Волосы бывают прямыми, волнистыми или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кучерявыми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прамых волос стержень круглый, у волнистых или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кучерявых 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овальный, а у волос африканского типа 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изогнут по спирали.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Условно волосы делятся на три основных типа - жирные, сухие и нормальные.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Помимо клеток, вырабатывающих кератин, из которого состоит волос, имеются и другие клетки, которые вырабатывают пигмент меланин. Меланин придает волосам цвет.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85752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РАСЧЕТ РОСТА МОЕГО ВОЛОСА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32964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/>
              <a:t>18 октября 2011 года я измерила длину своего волоса, она составляла 29 см. Ровно через месяц 18 ноября 2011 года  длина моего волоса составила </a:t>
            </a:r>
            <a:r>
              <a:rPr lang="ru-RU" sz="2000" dirty="0" smtClean="0"/>
              <a:t>30см 2 мм.</a:t>
            </a:r>
          </a:p>
          <a:p>
            <a:pPr>
              <a:buNone/>
            </a:pPr>
            <a:r>
              <a:rPr lang="ru-RU" sz="2000" dirty="0"/>
              <a:t>	</a:t>
            </a:r>
            <a:r>
              <a:rPr lang="ru-RU" sz="2000" dirty="0" smtClean="0"/>
              <a:t> </a:t>
            </a:r>
            <a:r>
              <a:rPr lang="ru-RU" sz="2000" b="1" dirty="0"/>
              <a:t>Таким образом я определила что волос за месяц вырос на 1,2 см.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533403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2571744"/>
            <a:ext cx="2571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Необходимо </a:t>
            </a:r>
            <a:r>
              <a:rPr lang="ru-RU" sz="2000" dirty="0" smtClean="0">
                <a:solidFill>
                  <a:schemeClr val="tx1"/>
                </a:solidFill>
              </a:rPr>
              <a:t>определить за какой период времени (количество лет, месяцев, дней, часов, минут и секунд) вырастут мои волосы на 25 см, а также на сколько сантиметров вырастает мой волос за день, неделю и месяц.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752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 узнать на сколько вырастает мой волос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 1см2мм делю на 30 дней (кол-во дней в месяце), получается, что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день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волос вырастает на 0,04 см.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 узнать на сколько вырастает мой волос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неделю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 0,04см  умножаю на 7(количество дней в неделе), получается, что за неделю мой волос вырастает на 0,28см., это примерно 3 мм.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25см делю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1см2 мм (рост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месяц),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месяцев или 1 год 8 месяцев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25см делю на 0,28см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(рост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неделю),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89 недель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89 недель умножаю на 7 (неделя),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623 дня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часов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полученные 623 дней умножаю на 24 часа (сутки),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14 952 часа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минут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14952 часа умножаю на 60 минут (один час),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897 120 минут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вычислить сколько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секунд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потребуется чтобы отрастить волос на 25 см, я полученные 897 120 минут умножаю на 60 секунд (одна минута), получается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53 827 200 секунд.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731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ИССЛЕДОВАТЕЛЬСКАЯ РАБОТА </vt:lpstr>
      <vt:lpstr>Цель:      познакомиться со строением волоса, узнать о том как растет волос, а также о типах и формах волос. </vt:lpstr>
      <vt:lpstr>Слайд 3</vt:lpstr>
      <vt:lpstr>КАК РАСТУТ ВОЛОСЫ.   СКОРОСТЬ РОСТА ВОЛОС. </vt:lpstr>
      <vt:lpstr>СТРОЕНИЕ И СОСТАВ ВОЛОСА </vt:lpstr>
      <vt:lpstr>Слайд 6</vt:lpstr>
      <vt:lpstr>ТИПЫ, ФОРМЫ И ЦВЕТ ВОЛОС. </vt:lpstr>
      <vt:lpstr>РАСЧЕТ РОСТА МОЕГО ВОЛОСА 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</dc:title>
  <dc:creator>1</dc:creator>
  <cp:lastModifiedBy>Admin</cp:lastModifiedBy>
  <cp:revision>22</cp:revision>
  <dcterms:created xsi:type="dcterms:W3CDTF">2012-01-31T12:23:00Z</dcterms:created>
  <dcterms:modified xsi:type="dcterms:W3CDTF">2012-03-15T12:32:22Z</dcterms:modified>
</cp:coreProperties>
</file>