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1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4660" autoAdjust="0"/>
  </p:normalViewPr>
  <p:slideViewPr>
    <p:cSldViewPr snapToGrid="0">
      <p:cViewPr>
        <p:scale>
          <a:sx n="62" d="100"/>
          <a:sy n="62" d="100"/>
        </p:scale>
        <p:origin x="-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______Microsoft_PowerPoint2.sld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6000" b="1" smtClean="0">
                <a:solidFill>
                  <a:srgbClr val="0070C0"/>
                </a:solidFill>
                <a:latin typeface="Arno Pro Smbd" panose="02020702050506020403" pitchFamily="18" charset="0"/>
              </a:rPr>
              <a:t/>
            </a:r>
            <a:br>
              <a:rPr lang="ru-RU" altLang="ru-RU" sz="6000" b="1" smtClean="0">
                <a:solidFill>
                  <a:srgbClr val="0070C0"/>
                </a:solidFill>
                <a:latin typeface="Arno Pro Smbd" panose="02020702050506020403" pitchFamily="18" charset="0"/>
              </a:rPr>
            </a:br>
            <a:r>
              <a:rPr lang="ru-RU" altLang="ru-RU" sz="6000" b="1" smtClean="0">
                <a:solidFill>
                  <a:srgbClr val="0070C0"/>
                </a:solidFill>
                <a:latin typeface="Arno Pro Smbd" panose="02020702050506020403" pitchFamily="18" charset="0"/>
              </a:rPr>
              <a:t>Здравствуй, школа!</a:t>
            </a:r>
          </a:p>
        </p:txBody>
      </p:sp>
      <p:pic>
        <p:nvPicPr>
          <p:cNvPr id="2051" name="Picture 4" descr="bell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73238"/>
            <a:ext cx="4895850" cy="3313112"/>
          </a:xfrm>
        </p:spPr>
      </p:pic>
      <p:pic>
        <p:nvPicPr>
          <p:cNvPr id="2052" name="Picture 7" descr="backgrounds_10004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083" y="667820"/>
            <a:ext cx="6395425" cy="541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8656" y="143838"/>
            <a:ext cx="6318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Монумент независимости Казахстана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pic>
        <p:nvPicPr>
          <p:cNvPr id="8" name="Picture 4" descr="prezid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507" y="143838"/>
            <a:ext cx="4541177" cy="593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438382" y="174661"/>
          <a:ext cx="6352275" cy="582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" r:id="rId5" imgW="4570551" imgH="3427315" progId="PowerPoint.Slide.12">
                  <p:embed/>
                </p:oleObj>
              </mc:Choice>
              <mc:Fallback>
                <p:oleObj name="Слайд" r:id="rId5" imgW="4570551" imgH="3427315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382" y="174661"/>
                        <a:ext cx="6352275" cy="5825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хорошо, что дружба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есть на </a:t>
            </a: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свете,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Она, как воздух, нам нужна!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Так пусть шагает дружба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 планете,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Пускай, как солнце,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светит нам она!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</a:rPr>
              <a:t>Мәңгілік </a:t>
            </a:r>
            <a:r>
              <a:rPr lang="ru-RU" sz="5400" b="1" dirty="0" smtClean="0">
                <a:solidFill>
                  <a:srgbClr val="FF0000"/>
                </a:solidFill>
              </a:rPr>
              <a:t>Ел» </a:t>
            </a:r>
            <a:r>
              <a:rPr lang="ru-RU" sz="5400" dirty="0" smtClean="0">
                <a:solidFill>
                  <a:srgbClr val="0070C0"/>
                </a:solidFill>
              </a:rPr>
              <a:t>– это национальная </a:t>
            </a:r>
            <a:r>
              <a:rPr lang="ru-RU" sz="5400" b="1" u="sng" dirty="0" smtClean="0">
                <a:solidFill>
                  <a:srgbClr val="0070C0"/>
                </a:solidFill>
              </a:rPr>
              <a:t>идея</a:t>
            </a:r>
            <a:r>
              <a:rPr lang="ru-RU" sz="5400" dirty="0" smtClean="0">
                <a:solidFill>
                  <a:srgbClr val="0070C0"/>
                </a:solidFill>
              </a:rPr>
              <a:t> нашего </a:t>
            </a:r>
            <a:r>
              <a:rPr lang="ru-RU" sz="5400" dirty="0" err="1" smtClean="0">
                <a:solidFill>
                  <a:srgbClr val="0070C0"/>
                </a:solidFill>
              </a:rPr>
              <a:t>общеказахстанского</a:t>
            </a:r>
            <a:r>
              <a:rPr lang="ru-RU" sz="5400" dirty="0" smtClean="0">
                <a:solidFill>
                  <a:srgbClr val="0070C0"/>
                </a:solidFill>
              </a:rPr>
              <a:t> дома, </a:t>
            </a:r>
            <a:r>
              <a:rPr lang="ru-RU" sz="5400" b="1" u="sng" dirty="0" smtClean="0">
                <a:solidFill>
                  <a:srgbClr val="0070C0"/>
                </a:solidFill>
              </a:rPr>
              <a:t>мечта</a:t>
            </a:r>
            <a:r>
              <a:rPr lang="ru-RU" sz="5400" dirty="0" smtClean="0">
                <a:solidFill>
                  <a:srgbClr val="0070C0"/>
                </a:solidFill>
              </a:rPr>
              <a:t> наших предков.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606174"/>
            <a:ext cx="63391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107" y="636999"/>
            <a:ext cx="62364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1. Это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Независимость Казахстана.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 Национальное единство, мир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согласие в нашем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3.Это светское общество и высокая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духовность.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4.Зкономический рост на основе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индустриализации и инноваций.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5. Это Общество Всеобщего Труда.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6.Общность истории, культуры и языка.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7. Это национальная безопасность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глобальное участие нашей страны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решении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общемировых и региональных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проблем.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7990" y="205483"/>
            <a:ext cx="359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Ценности: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45914" y="154112"/>
            <a:ext cx="6339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Люди  разных национальностей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397287" y="719191"/>
          <a:ext cx="6308332" cy="467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Слайд" r:id="rId5" imgW="4570551" imgH="3427315" progId="PowerPoint.Slide.12">
                  <p:embed/>
                </p:oleObj>
              </mc:Choice>
              <mc:Fallback>
                <p:oleObj name="Слайд" r:id="rId5" imgW="4570551" imgH="3427315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87" y="719191"/>
                        <a:ext cx="6308332" cy="4674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&amp;Kcy;&amp;acy;&amp;rcy;&amp;tcy;&amp;icy;&amp;ncy;&amp;kcy;&amp;icy; &amp;pcy;&amp;ocy; &amp;zcy;&amp;acy;&amp;pcy;&amp;rcy;&amp;ocy;&amp;scy;&amp;ucy; &amp;Mcy;&amp;iecy;&amp;zhcy;&amp;dcy;&amp;ucy;&amp;ncy;&amp;acy;&amp;rcy;&amp;ocy;&amp;dcy;&amp;ncy;&amp;acy;&amp;yacy; &amp;vcy;&amp;ycy;&amp;scy;&amp;tcy;&amp;acy;&amp;vcy;&amp;kcy;&amp;acy;  &amp;Acy;&amp;scy;&amp;tcy;&amp;acy;&amp;ncy;&amp;acy; &amp;Ecy;&amp;Kcy;&amp;Scy;&amp;Pcy;&amp;Ocy;-2017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189" y="1140432"/>
            <a:ext cx="6390525" cy="430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45915" y="339047"/>
            <a:ext cx="6441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ЭКСПО-2017 -«Энергия будущего»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&amp;Kcy;&amp;acy;&amp;rcy;&amp;tcy;&amp;icy;&amp;ncy;&amp;kcy;&amp;icy; &amp;pcy;&amp;ocy; &amp;zcy;&amp;acy;&amp;pcy;&amp;rcy;&amp;ocy;&amp;scy;&amp;ucy; &amp;Mcy;&amp;iecy;&amp;zhcy;&amp;dcy;&amp;ucy;&amp;ncy;&amp;acy;&amp;rcy;&amp;ocy;&amp;dcy;&amp;ncy;&amp;acy;&amp;yacy; &amp;vcy;&amp;ycy;&amp;scy;&amp;tcy;&amp;acy;&amp;vcy;&amp;kcy;&amp;acy;  &amp;Acy;&amp;scy;&amp;tcy;&amp;acy;&amp;ncy;&amp;acy; &amp;Ecy;&amp;Kcy;&amp;Scy;&amp;Pcy;&amp;Ocy;-2017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463" y="123290"/>
            <a:ext cx="6400800" cy="58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http://static.365info.kz/uploads/2016/08/6ec590e9f058ca5d3cabded80359356e1-e14718432127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366" y="1148926"/>
            <a:ext cx="6472719" cy="456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58930" y="388118"/>
            <a:ext cx="612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тяжелоатлет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Ниджат</a:t>
            </a:r>
            <a:r>
              <a:rPr lang="ru-RU" sz="3200" b="1" dirty="0" smtClean="0">
                <a:solidFill>
                  <a:srgbClr val="0070C0"/>
                </a:solidFill>
              </a:rPr>
              <a:t> Рахимов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2555875" y="2533650"/>
            <a:ext cx="7632700" cy="936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Весомое  слово.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292100"/>
            <a:ext cx="3313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МАМА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8175" y="1811338"/>
            <a:ext cx="34512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КАМЕНЬ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1225" y="3328988"/>
            <a:ext cx="317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  <a:latin typeface="Comic Sans MS" pitchFamily="66" charset="0"/>
              </a:rPr>
              <a:t>ПЛАМЯ</a:t>
            </a:r>
            <a:endParaRPr lang="ru-RU" sz="6000" b="1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41513" y="4899025"/>
            <a:ext cx="3863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600" b="1">
                <a:solidFill>
                  <a:srgbClr val="C00000"/>
                </a:solidFill>
                <a:latin typeface="Comic Sans MS" pitchFamily="66" charset="0"/>
              </a:rPr>
              <a:t>РОДИНА</a:t>
            </a:r>
            <a:endParaRPr lang="ru-RU" sz="6600" b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3788" y="5761038"/>
            <a:ext cx="5476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Лучшее  слово!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47875" y="1055688"/>
            <a:ext cx="577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Любимое слово.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59113" y="4065588"/>
            <a:ext cx="5427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latin typeface="Comic Sans MS" pitchFamily="66" charset="0"/>
              </a:rPr>
              <a:t>Горячее  слово.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58930" y="388118"/>
            <a:ext cx="6123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Дмитрий </a:t>
            </a:r>
            <a:r>
              <a:rPr lang="ru-RU" sz="3200" b="1" dirty="0" err="1" smtClean="0">
                <a:solidFill>
                  <a:srgbClr val="0070C0"/>
                </a:solidFill>
              </a:rPr>
              <a:t>Баландин</a:t>
            </a:r>
            <a:r>
              <a:rPr lang="ru-RU" sz="3200" b="1" dirty="0" smtClean="0">
                <a:solidFill>
                  <a:srgbClr val="0070C0"/>
                </a:solidFill>
              </a:rPr>
              <a:t>- </a:t>
            </a:r>
            <a:r>
              <a:rPr lang="ru-RU" sz="4000" dirty="0" smtClean="0">
                <a:solidFill>
                  <a:srgbClr val="0070C0"/>
                </a:solidFill>
              </a:rPr>
              <a:t>пловец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&amp;Fcy;&amp;ocy;&amp;tcy;&amp;ocy; AF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463" y="1181529"/>
            <a:ext cx="6441897" cy="39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14714641034r3yt_1000x768[1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286" y="1148926"/>
            <a:ext cx="6380252" cy="456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71946" y="441789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Боксёр  - </a:t>
            </a:r>
            <a:r>
              <a:rPr lang="ru-RU" sz="3600" b="1" dirty="0" err="1" smtClean="0">
                <a:solidFill>
                  <a:srgbClr val="0070C0"/>
                </a:solidFill>
              </a:rPr>
              <a:t>Данияр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Елеусинов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17834" y="246579"/>
            <a:ext cx="630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946" y="441789"/>
            <a:ext cx="602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1376737" y="54005"/>
            <a:ext cx="636997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гордимся тем, что Казахстан называют в мире территорией дружбы и диалога. Для людей разной веры, живущих одной мечтой о добре и дружбе по силам задача построения нового Казахстана в новом мире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(Н.А.Назарбаев)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 патриот своей страны.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РОДИНА</a:t>
            </a:r>
            <a:r>
              <a:rPr lang="ru-RU" sz="36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– это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улица наша и дом,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 Где ты играешь с любимым котом,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 Где твой излюбленный ящик с песком,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Луг, чтоб бежать босиком,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Речка за светлым леском,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Зимний денёк со снежком,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Лёд под блестящим коньком,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Segoe UI Semibold" pitchFamily="34" charset="0"/>
                <a:cs typeface="Times New Roman" pitchFamily="18" charset="0"/>
              </a:rPr>
              <a:t>    Садик и школа потом.</a:t>
            </a:r>
            <a:endParaRPr lang="ru-RU" sz="3200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вы понимаете слово </a:t>
            </a:r>
            <a:r>
              <a:rPr lang="ru-RU" sz="2800" i="1" u="sng" dirty="0" smtClean="0">
                <a:solidFill>
                  <a:srgbClr val="002060"/>
                </a:solidFill>
                <a:latin typeface="Times New Roman" pitchFamily="18" charset="0"/>
              </a:rPr>
              <a:t>РОДИНА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4488" y="838200"/>
            <a:ext cx="7162800" cy="586740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малая родина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Великая Родина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Казахстан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улица,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дом,                                        традиции, обычаи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семья,                                             народ, язык,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родословная                                история,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культура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C:\Documents and Settings\Admin\Рабочий стол\орнаменты\СТЕКЛЯ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581400" y="1828800"/>
            <a:ext cx="21336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19400" y="2209800"/>
            <a:ext cx="0" cy="838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15000" y="1828800"/>
            <a:ext cx="8382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629400" y="2895600"/>
            <a:ext cx="0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34200" y="3962400"/>
            <a:ext cx="0" cy="685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6"/>
            <a:ext cx="7429520" cy="714356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Государственные символы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 pitchFamily="34" charset="0"/>
              </a:rPr>
              <a:t>РЕСПУБЛИКИ КАЗАХСТАН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85750" y="314325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dirty="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Символом Казахстана также можно считать </a:t>
            </a:r>
          </a:p>
        </p:txBody>
      </p:sp>
      <p:pic>
        <p:nvPicPr>
          <p:cNvPr id="2050" name="Picture 2" descr="http://www.balsas.lt/12/04/statybos_astano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9368" y="454435"/>
            <a:ext cx="3452253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bnews.kz/wp-content/uploads/2011/03/d0bad0b0d0b7d0bcd183d0bdd0b0d0b9d0b3d0b0d0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032" y="3959224"/>
            <a:ext cx="3894138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turizm.ru/country_gallery/85/1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68" y="1223953"/>
            <a:ext cx="2547937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www.bnews.kz/wp-content/uploads/2011/01/d0bad0bcd0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3267" y="1714500"/>
            <a:ext cx="250689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img-2007-07.photosight.ru/31/22230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3959225"/>
            <a:ext cx="4408488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6" name="Прямоугольник 11"/>
          <p:cNvSpPr>
            <a:spLocks noChangeArrowheads="1"/>
          </p:cNvSpPr>
          <p:nvPr/>
        </p:nvSpPr>
        <p:spPr bwMode="auto">
          <a:xfrm>
            <a:off x="3000375" y="3500438"/>
            <a:ext cx="4684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 столицу нашей Родины - </a:t>
            </a:r>
            <a:r>
              <a:rPr lang="ru-RU" sz="2400" b="1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Астану.</a:t>
            </a:r>
            <a:r>
              <a:rPr lang="ru-RU" sz="2400">
                <a:solidFill>
                  <a:srgbClr val="3426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32" y="468488"/>
            <a:ext cx="2169911" cy="1210293"/>
          </a:xfrm>
          <a:prstGeom prst="rect">
            <a:avLst/>
          </a:prstGeom>
        </p:spPr>
      </p:pic>
      <p:pic>
        <p:nvPicPr>
          <p:cNvPr id="12" name="Picture 6" descr="http://www.turizm.ru/country_gallery/85/1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10" y="484475"/>
            <a:ext cx="2547937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189" y="306732"/>
            <a:ext cx="4315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должны развивать у всех граждан Казахстана чувство патриотизма и любви к своей стране»,- сказал  глава нашего государства в Программе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«Казахстан -2030».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Admin\Мои документы\доки\Картинки\Казахстан\Назарбаев Н. А.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7636" y="125858"/>
            <a:ext cx="2154238" cy="2876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38381" y="3092521"/>
            <a:ext cx="633915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А Т Р И О Т И З 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Patris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родина, отечество)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своей Родине, народу, его истории, языку, национальной культуре; преданность Родине, гордость за неё, стремление служить её интересам, защищать от врагов.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6189" y="306732"/>
            <a:ext cx="6411074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В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мире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у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нас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есть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только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одна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Отчизна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,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–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независимый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Казахста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н.</a:t>
            </a: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Мы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– </a:t>
            </a:r>
            <a:endParaRPr lang="ru-RU" sz="40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lnSpc>
                <a:spcPct val="10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к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азахстанцы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,</a:t>
            </a:r>
            <a:r>
              <a:rPr lang="ru-RU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и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говорим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об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этом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 с </a:t>
            </a:r>
            <a:r>
              <a:rPr lang="en-GB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гордостью</a:t>
            </a:r>
            <a:r>
              <a:rPr lang="en-GB" sz="4000" b="1" dirty="0" smtClean="0">
                <a:solidFill>
                  <a:srgbClr val="002060"/>
                </a:solidFill>
                <a:latin typeface="Palatino Linotype" pitchFamily="18" charset="0"/>
              </a:rPr>
              <a:t>».</a:t>
            </a:r>
            <a:endParaRPr lang="ru-RU" sz="4000" dirty="0" smtClean="0"/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2763" y="951960"/>
            <a:ext cx="184730" cy="6155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endParaRPr lang="ru-RU" sz="3400" b="1" i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653" y="708917"/>
            <a:ext cx="5013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25365" y="154112"/>
            <a:ext cx="6431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dirty="0">
              <a:latin typeface="Segoe UI Semibol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7011" y="133565"/>
            <a:ext cx="6359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16 декабря – 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    День Независимости Республики Казахстан.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5784" y="3105835"/>
            <a:ext cx="5856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  Закон РК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«О государственной независимости Республики Казахстан».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399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</vt:lpstr>
      <vt:lpstr> Здравствуй, школа!</vt:lpstr>
      <vt:lpstr>Презентация PowerPoint</vt:lpstr>
      <vt:lpstr>Презентация PowerPoint</vt:lpstr>
      <vt:lpstr>Презентация PowerPoint</vt:lpstr>
      <vt:lpstr>Как вы понимаете слово РОДИНА? </vt:lpstr>
      <vt:lpstr>Государственные символы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39</cp:revision>
  <dcterms:created xsi:type="dcterms:W3CDTF">2013-11-19T05:52:05Z</dcterms:created>
  <dcterms:modified xsi:type="dcterms:W3CDTF">2017-08-21T03:15:53Z</dcterms:modified>
</cp:coreProperties>
</file>