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2" r:id="rId5"/>
    <p:sldId id="261" r:id="rId6"/>
    <p:sldId id="265" r:id="rId7"/>
    <p:sldId id="260" r:id="rId8"/>
    <p:sldId id="259" r:id="rId9"/>
    <p:sldId id="266" r:id="rId10"/>
  </p:sldIdLst>
  <p:sldSz cx="9144000" cy="6858000" type="screen4x3"/>
  <p:notesSz cx="6858000" cy="9144000"/>
  <p:custDataLst>
    <p:tags r:id="rId1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8445">
            <a:off x="243547" y="4471668"/>
            <a:ext cx="2206943" cy="24386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B160C-72FB-41EF-A05B-2BBEF3728816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D9DB1-269B-424F-9598-D1BB49623F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12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8F145-8ABD-4152-BA62-42238DC6C1A1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ECF0B-7CB9-4611-AD7B-E360A46467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62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521D4-B895-4627-B6A5-E64AB195AC51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B4F9D-6910-48C2-BD30-0889718E0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41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04248" y="4221088"/>
            <a:ext cx="2206943" cy="2438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" y="188640"/>
            <a:ext cx="2206943" cy="24386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245B-F2FE-460B-856F-8DEFDD9E1D83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C7138-1633-4443-83BA-DCCACA7B1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866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F2F9D-465E-41BE-A252-637C9B8D6984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33F01-EDB3-4C38-AEBC-F1CFF256E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4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F378-1757-45CC-A16C-FF3801216C50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D30E4-B079-4636-8FA3-1161DD4F7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70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A2EB1-479B-4133-8383-4BDDE7EF5F6B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2F046-31CE-4992-AF1E-7EBAF0E1F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873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01710-AD98-4A45-A52F-15BEBC7EC814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49CA1-B0A0-46BA-849A-56F6FD90E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2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F91C-6CC0-4600-BF38-A72016A42CB4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88002-4EC9-4792-9972-70908D862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6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E2110-847D-4A2B-8F8E-F5E5C7A3FDC0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F75CC-F8AF-4800-AC05-357BC2F229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98C69-E4F0-4834-8CAB-8BE20AFBDED0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19B81-A394-48AD-A440-CFC19C121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68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D8D821-A445-4FFE-B649-DB256D45C61E}" type="datetimeFigureOut">
              <a:rPr lang="ru-RU"/>
              <a:pPr>
                <a:defRPr/>
              </a:pPr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CD1037-AB99-4637-B7A0-63AAC7718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0" y="692697"/>
            <a:ext cx="9036496" cy="2736304"/>
          </a:xfrm>
        </p:spPr>
        <p:txBody>
          <a:bodyPr/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 на тему: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«Безразличие – бич современности?»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4077072"/>
            <a:ext cx="6688832" cy="1584176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i="1" dirty="0" smtClean="0">
                <a:solidFill>
                  <a:srgbClr val="FF0000"/>
                </a:solidFill>
              </a:rPr>
              <a:t>Равнодушие – паралич души, преждевременная смерть.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i="1" dirty="0" smtClean="0">
                <a:solidFill>
                  <a:srgbClr val="FF0000"/>
                </a:solidFill>
              </a:rPr>
              <a:t>                                         А.П. Чехов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циальный ролик тема Равнодушие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784975" cy="6336704"/>
          </a:xfrm>
        </p:spPr>
      </p:pic>
    </p:spTree>
    <p:extLst>
      <p:ext uri="{BB962C8B-B14F-4D97-AF65-F5344CB8AC3E}">
        <p14:creationId xmlns:p14="http://schemas.microsoft.com/office/powerpoint/2010/main" val="264720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68952" cy="940966"/>
          </a:xfrm>
        </p:spPr>
        <p:txBody>
          <a:bodyPr/>
          <a:lstStyle/>
          <a:p>
            <a:r>
              <a:rPr lang="ru-RU" sz="4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Шемякинский</a:t>
            </a:r>
            <a:r>
              <a:rPr lang="ru-RU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ансамбль скульптур </a:t>
            </a:r>
            <a:r>
              <a:rPr lang="ru-RU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ru-RU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</a:br>
            <a:endParaRPr lang="ru-RU" sz="4000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00200"/>
            <a:ext cx="9144000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225988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Александрович Сухомлинский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1918 - 1970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075027" cy="5301208"/>
          </a:xfrm>
        </p:spPr>
      </p:pic>
      <p:sp>
        <p:nvSpPr>
          <p:cNvPr id="5" name="Прямоугольник 4"/>
          <p:cNvSpPr/>
          <p:nvPr/>
        </p:nvSpPr>
        <p:spPr>
          <a:xfrm>
            <a:off x="4355976" y="2060848"/>
            <a:ext cx="45365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«Чуткость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впечатлительность души формируется в детстве. Если упущены детские годы, упущенного никогда не наверстаешь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38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 Водянова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867336" cy="5090699"/>
          </a:xfrm>
        </p:spPr>
      </p:pic>
    </p:spTree>
    <p:extLst>
      <p:ext uri="{BB962C8B-B14F-4D97-AF65-F5344CB8AC3E}">
        <p14:creationId xmlns:p14="http://schemas.microsoft.com/office/powerpoint/2010/main" val="32227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Чулпан  Хаматова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5334723" cy="3384377"/>
          </a:xfrm>
        </p:spPr>
      </p:pic>
      <p:pic>
        <p:nvPicPr>
          <p:cNvPr id="6" name="Рисунок 5" descr="Главна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5" y="4683242"/>
            <a:ext cx="7122016" cy="1864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8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922114"/>
          </a:xfrm>
        </p:spPr>
        <p:txBody>
          <a:bodyPr/>
          <a:lstStyle/>
          <a:p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Камиль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Фарухшинович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Зиганшин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Фотоальбомы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9125"/>
            <a:ext cx="3995936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ниг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4641160" cy="361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45" y="1325027"/>
            <a:ext cx="3472708" cy="4768861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 descr="Фонд защиты диких животных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47448"/>
            <a:ext cx="3384376" cy="3041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94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циальный ролик тема Равнодушие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260648"/>
            <a:ext cx="8784975" cy="6264696"/>
          </a:xfrm>
        </p:spPr>
      </p:pic>
    </p:spTree>
    <p:extLst>
      <p:ext uri="{BB962C8B-B14F-4D97-AF65-F5344CB8AC3E}">
        <p14:creationId xmlns:p14="http://schemas.microsoft.com/office/powerpoint/2010/main" val="230575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 добрых  дел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48928"/>
            <a:ext cx="4320480" cy="4862767"/>
          </a:xfrm>
        </p:spPr>
      </p:pic>
      <p:pic>
        <p:nvPicPr>
          <p:cNvPr id="5" name="Непоседы - Быть человеком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4118975"/>
            <a:ext cx="1401688" cy="140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6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c5777334ce7f6bc4a0a955453ada316b2adf"/>
</p:tagLst>
</file>

<file path=ppt/theme/theme1.xml><?xml version="1.0" encoding="utf-8"?>
<a:theme xmlns:a="http://schemas.openxmlformats.org/drawingml/2006/main" name="Голубой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Голубой 2</Template>
  <TotalTime>122</TotalTime>
  <Words>52</Words>
  <Application>Microsoft Office PowerPoint</Application>
  <PresentationFormat>Экран (4:3)</PresentationFormat>
  <Paragraphs>10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Голубой 2</vt:lpstr>
      <vt:lpstr>Классный час на тему: «Безразличие – бич современности?»</vt:lpstr>
      <vt:lpstr>Презентация PowerPoint</vt:lpstr>
      <vt:lpstr>Шемякинский ансамбль скульптур  </vt:lpstr>
      <vt:lpstr>Василий Александрович Сухомлинский 1918 - 1970</vt:lpstr>
      <vt:lpstr>Наталья  Водянова</vt:lpstr>
      <vt:lpstr>Чулпан  Хаматова</vt:lpstr>
      <vt:lpstr>Камиль  Фарухшинович  Зиганшин</vt:lpstr>
      <vt:lpstr>Презентация PowerPoint</vt:lpstr>
      <vt:lpstr>Дерево  добрых  дел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Голубой 1</dc:title>
  <dc:creator>Ольга Михайловна</dc:creator>
  <cp:lastModifiedBy>Гульфия</cp:lastModifiedBy>
  <cp:revision>13</cp:revision>
  <dcterms:created xsi:type="dcterms:W3CDTF">2014-11-14T21:15:02Z</dcterms:created>
  <dcterms:modified xsi:type="dcterms:W3CDTF">2015-03-31T19:56:57Z</dcterms:modified>
</cp:coreProperties>
</file>