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0284A-14D8-4034-8861-7D7A37899E82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E84B7-7C09-4288-B081-7CCB0EBF5B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ru-RU" b="1" i="1" dirty="0" smtClean="0"/>
              <a:t>«Навстречу себе»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5852" y="1285860"/>
            <a:ext cx="6131024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Классный час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6892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Анкета "</a:t>
            </a:r>
            <a:r>
              <a:rPr lang="ru-RU" b="1" i="1" dirty="0" err="1"/>
              <a:t>Самохарактеристика</a:t>
            </a:r>
            <a:r>
              <a:rPr lang="ru-RU" b="1" i="1" dirty="0"/>
              <a:t>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i="1" dirty="0"/>
              <a:t>Ваш внешний вид. (Довольны ли вы своей внешностью?</a:t>
            </a:r>
          </a:p>
          <a:p>
            <a:r>
              <a:rPr lang="ru-RU" sz="2400" i="1" dirty="0" smtClean="0"/>
              <a:t>Убеждения </a:t>
            </a:r>
            <a:r>
              <a:rPr lang="ru-RU" sz="2400" i="1" dirty="0"/>
              <a:t>и идеалы. (Есть ли у вас принципы? К чему вы стремитесь в жизни?)</a:t>
            </a:r>
          </a:p>
          <a:p>
            <a:r>
              <a:rPr lang="ru-RU" sz="2400" i="1" dirty="0" smtClean="0"/>
              <a:t>Способности </a:t>
            </a:r>
            <a:r>
              <a:rPr lang="ru-RU" sz="2400" i="1" dirty="0"/>
              <a:t>и интересы. (Что вас интересует больше всего, что у вас получается лучше, какие книги вы читаете?)</a:t>
            </a:r>
          </a:p>
          <a:p>
            <a:r>
              <a:rPr lang="ru-RU" sz="2400" i="1" dirty="0" smtClean="0"/>
              <a:t>Отношение </a:t>
            </a:r>
            <a:r>
              <a:rPr lang="ru-RU" sz="2400" i="1" dirty="0"/>
              <a:t>к труду. (Какую работу вы выполняете с удовольствием, а какую делаете нехотя? Есть ли у вас трудовые обязанности в семье?)</a:t>
            </a:r>
          </a:p>
          <a:p>
            <a:r>
              <a:rPr lang="ru-RU" sz="2400" i="1" dirty="0" smtClean="0"/>
              <a:t>Нравственно-волевые </a:t>
            </a:r>
            <a:r>
              <a:rPr lang="ru-RU" sz="2400" i="1" dirty="0"/>
              <a:t>качества. (Какие человеческие качества вы считаете самыми ценными; какие самыми отвратительными? Кто ваш любимый герой? Кому и в чем вы хотели бы подражать?</a:t>
            </a: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xmlns="" val="29136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229600" cy="1143000"/>
          </a:xfrm>
        </p:spPr>
        <p:txBody>
          <a:bodyPr/>
          <a:lstStyle/>
          <a:p>
            <a:r>
              <a:rPr lang="ru-RU" b="1" i="1" dirty="0" smtClean="0"/>
              <a:t>Спасибо!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0212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42900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i="1" dirty="0"/>
              <a:t>"Умный человек не тот, кто много знает, а кто знает самого себя</a:t>
            </a:r>
            <a:r>
              <a:rPr lang="ru-RU" b="1" i="1" dirty="0" smtClean="0"/>
              <a:t>".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err="1" smtClean="0"/>
              <a:t>И.В.Гёте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7292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i="1" dirty="0" smtClean="0"/>
              <a:t>О себе можно узнать: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lvl="0"/>
            <a:r>
              <a:rPr lang="ru-RU" i="1" dirty="0"/>
              <a:t>Свои физические возможности, состояние </a:t>
            </a:r>
            <a:r>
              <a:rPr lang="ru-RU" i="1" dirty="0" smtClean="0"/>
              <a:t>здоровья;</a:t>
            </a:r>
            <a:endParaRPr lang="ru-RU" i="1" dirty="0"/>
          </a:p>
          <a:p>
            <a:pPr lvl="0"/>
            <a:r>
              <a:rPr lang="ru-RU" i="1" dirty="0"/>
              <a:t>Свои таланты, способности (умственные, творческие</a:t>
            </a:r>
            <a:r>
              <a:rPr lang="ru-RU" i="1" dirty="0" smtClean="0"/>
              <a:t>);</a:t>
            </a:r>
            <a:endParaRPr lang="ru-RU" i="1" dirty="0"/>
          </a:p>
          <a:p>
            <a:pPr lvl="0"/>
            <a:r>
              <a:rPr lang="ru-RU" i="1" dirty="0"/>
              <a:t>Свой характер, темперамент, </a:t>
            </a:r>
            <a:r>
              <a:rPr lang="ru-RU" i="1" dirty="0" smtClean="0"/>
              <a:t>волю;</a:t>
            </a:r>
            <a:endParaRPr lang="ru-RU" i="1" dirty="0"/>
          </a:p>
          <a:p>
            <a:pPr lvl="0"/>
            <a:r>
              <a:rPr lang="ru-RU" i="1" dirty="0"/>
              <a:t>Свои вкусы, </a:t>
            </a:r>
            <a:r>
              <a:rPr lang="ru-RU" i="1" dirty="0" smtClean="0"/>
              <a:t>привычки;</a:t>
            </a:r>
            <a:endParaRPr lang="ru-RU" i="1" dirty="0"/>
          </a:p>
          <a:p>
            <a:pPr lvl="0"/>
            <a:r>
              <a:rPr lang="ru-RU" i="1" dirty="0"/>
              <a:t>Свои сильные и слабые стороны.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3370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Себя нужно знать, для того чтобы: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pPr lvl="0"/>
            <a:r>
              <a:rPr lang="ru-RU" i="1" dirty="0"/>
              <a:t>Узнать </a:t>
            </a:r>
            <a:r>
              <a:rPr lang="ru-RU" i="1" dirty="0" smtClean="0"/>
              <a:t>призвание;</a:t>
            </a:r>
            <a:endParaRPr lang="ru-RU" i="1" dirty="0"/>
          </a:p>
          <a:p>
            <a:pPr lvl="0"/>
            <a:r>
              <a:rPr lang="ru-RU" i="1" dirty="0"/>
              <a:t>Избежать ошибок и </a:t>
            </a:r>
            <a:r>
              <a:rPr lang="ru-RU" i="1" dirty="0" smtClean="0"/>
              <a:t>разочарований;</a:t>
            </a:r>
            <a:endParaRPr lang="ru-RU" i="1" dirty="0"/>
          </a:p>
          <a:p>
            <a:pPr lvl="0"/>
            <a:r>
              <a:rPr lang="ru-RU" i="1" dirty="0"/>
              <a:t>Правильно вести себя с </a:t>
            </a:r>
            <a:r>
              <a:rPr lang="ru-RU" i="1" dirty="0" smtClean="0"/>
              <a:t>окружающими;</a:t>
            </a:r>
            <a:endParaRPr lang="ru-RU" i="1" dirty="0"/>
          </a:p>
          <a:p>
            <a:pPr lvl="0"/>
            <a:r>
              <a:rPr lang="ru-RU" i="1" dirty="0"/>
              <a:t>Не браться за невыполнимые </a:t>
            </a:r>
            <a:r>
              <a:rPr lang="ru-RU" i="1" dirty="0" smtClean="0"/>
              <a:t>дела;</a:t>
            </a:r>
            <a:endParaRPr lang="ru-RU" i="1" dirty="0"/>
          </a:p>
          <a:p>
            <a:pPr lvl="0"/>
            <a:r>
              <a:rPr lang="ru-RU" i="1" dirty="0"/>
              <a:t>Правильно определить цель в </a:t>
            </a:r>
            <a:r>
              <a:rPr lang="ru-RU" i="1" dirty="0" smtClean="0"/>
              <a:t>жизни.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52126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281158"/>
              </p:ext>
            </p:extLst>
          </p:nvPr>
        </p:nvGraphicFramePr>
        <p:xfrm>
          <a:off x="107504" y="2204864"/>
          <a:ext cx="8428467" cy="3240360"/>
        </p:xfrm>
        <a:graphic>
          <a:graphicData uri="http://schemas.openxmlformats.org/presentationml/2006/ole">
            <p:oleObj spid="_x0000_s1034" name="Документ" r:id="rId3" imgW="6065733" imgH="233158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316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1761719"/>
              </p:ext>
            </p:extLst>
          </p:nvPr>
        </p:nvGraphicFramePr>
        <p:xfrm>
          <a:off x="323528" y="1988840"/>
          <a:ext cx="7920878" cy="3097794"/>
        </p:xfrm>
        <a:graphic>
          <a:graphicData uri="http://schemas.openxmlformats.org/drawingml/2006/table">
            <a:tbl>
              <a:tblPr firstRow="1" firstCol="1" bandRow="1"/>
              <a:tblGrid>
                <a:gridCol w="2463987"/>
                <a:gridCol w="2670394"/>
                <a:gridCol w="2786497"/>
              </a:tblGrid>
              <a:tr h="54646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Самооценка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Завышенная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0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Заниженная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0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Объективная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высокомерие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самоуверенность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нахальство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вспыльчивость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0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пассивность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обидчивость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внушаемость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трусливость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0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уравновешенность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уверенность в себе скромность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чувство собственного достоинства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415" marR="18415" marT="18415" marB="18415">
                    <a:lnL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12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Проблемная ситуация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«Как </a:t>
            </a:r>
            <a:r>
              <a:rPr lang="ru-RU" b="1" i="1" dirty="0"/>
              <a:t>себя оценить</a:t>
            </a:r>
            <a:r>
              <a:rPr lang="ru-RU" b="1" i="1" dirty="0" smtClean="0"/>
              <a:t>?»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2326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Как правильно оценить себя?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ru-RU" i="1" dirty="0"/>
              <a:t>Судите о себе по </a:t>
            </a:r>
            <a:r>
              <a:rPr lang="ru-RU" i="1" dirty="0" smtClean="0"/>
              <a:t>делам;</a:t>
            </a:r>
            <a:endParaRPr lang="ru-RU" i="1" dirty="0"/>
          </a:p>
          <a:p>
            <a:pPr lvl="0"/>
            <a:r>
              <a:rPr lang="ru-RU" i="1" dirty="0"/>
              <a:t>Сравнивайте себя с теми, кто лучше </a:t>
            </a:r>
            <a:r>
              <a:rPr lang="ru-RU" i="1" dirty="0" smtClean="0"/>
              <a:t>вас;</a:t>
            </a:r>
            <a:endParaRPr lang="ru-RU" i="1" dirty="0"/>
          </a:p>
          <a:p>
            <a:pPr lvl="0"/>
            <a:r>
              <a:rPr lang="ru-RU" i="1" dirty="0"/>
              <a:t>Тот, кто вас критикует - ваш </a:t>
            </a:r>
            <a:r>
              <a:rPr lang="ru-RU" i="1" dirty="0" smtClean="0"/>
              <a:t>друг;</a:t>
            </a:r>
            <a:endParaRPr lang="ru-RU" i="1" dirty="0"/>
          </a:p>
          <a:p>
            <a:pPr lvl="0"/>
            <a:r>
              <a:rPr lang="ru-RU" i="1" dirty="0"/>
              <a:t>Критикует один </a:t>
            </a:r>
            <a:r>
              <a:rPr lang="ru-RU" i="1" dirty="0" smtClean="0"/>
              <a:t>– задумайтесь;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Критикуют два - проанализируйте свое </a:t>
            </a:r>
            <a:r>
              <a:rPr lang="ru-RU" i="1" dirty="0" smtClean="0"/>
              <a:t>поведение;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Критикуют три - переделывайте </a:t>
            </a:r>
            <a:r>
              <a:rPr lang="ru-RU" i="1" dirty="0" smtClean="0"/>
              <a:t>себя;</a:t>
            </a:r>
            <a:endParaRPr lang="ru-RU" i="1" dirty="0"/>
          </a:p>
          <a:p>
            <a:pPr lvl="0"/>
            <a:r>
              <a:rPr lang="ru-RU" i="1" dirty="0"/>
              <a:t>Строго относитесь к себе и мягко - к другим</a:t>
            </a:r>
            <a:r>
              <a:rPr lang="ru-RU" b="1" i="1" dirty="0"/>
              <a:t>.</a:t>
            </a:r>
            <a:endParaRPr lang="ru-RU" i="1" dirty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07848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36912"/>
            <a:ext cx="8229600" cy="1143000"/>
          </a:xfrm>
        </p:spPr>
        <p:txBody>
          <a:bodyPr/>
          <a:lstStyle/>
          <a:p>
            <a:r>
              <a:rPr lang="ru-RU" b="1" i="1" dirty="0" smtClean="0"/>
              <a:t>Цели</a:t>
            </a:r>
            <a:r>
              <a:rPr lang="ru-RU" b="1" i="1" dirty="0"/>
              <a:t>, принципы, идеалы</a:t>
            </a:r>
          </a:p>
        </p:txBody>
      </p:sp>
    </p:spTree>
    <p:extLst>
      <p:ext uri="{BB962C8B-B14F-4D97-AF65-F5344CB8AC3E}">
        <p14:creationId xmlns:p14="http://schemas.microsoft.com/office/powerpoint/2010/main" xmlns="" val="9573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269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Документ</vt:lpstr>
      <vt:lpstr>«Навстречу себе»</vt:lpstr>
      <vt:lpstr>"Умный человек не тот, кто много знает, а кто знает самого себя".  И.В.Гёте</vt:lpstr>
      <vt:lpstr>О себе можно узнать:</vt:lpstr>
      <vt:lpstr>Себя нужно знать, для того чтобы:</vt:lpstr>
      <vt:lpstr>Слайд 5</vt:lpstr>
      <vt:lpstr>Слайд 6</vt:lpstr>
      <vt:lpstr>Проблемная ситуация  «Как себя оценить?»</vt:lpstr>
      <vt:lpstr>Как правильно оценить себя?</vt:lpstr>
      <vt:lpstr>Цели, принципы, идеалы</vt:lpstr>
      <vt:lpstr>Анкета "Самохарактеристика"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Психологи</dc:creator>
  <cp:lastModifiedBy>Инна</cp:lastModifiedBy>
  <cp:revision>17</cp:revision>
  <dcterms:created xsi:type="dcterms:W3CDTF">2016-11-30T07:41:28Z</dcterms:created>
  <dcterms:modified xsi:type="dcterms:W3CDTF">2018-06-04T11:04:11Z</dcterms:modified>
</cp:coreProperties>
</file>