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D472-47AA-4942-872A-00F0A90A210C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1AD2-B0D2-4AE6-BB67-C54E7AB432E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D472-47AA-4942-872A-00F0A90A210C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1AD2-B0D2-4AE6-BB67-C54E7AB43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D472-47AA-4942-872A-00F0A90A210C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1AD2-B0D2-4AE6-BB67-C54E7AB43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41D472-47AA-4942-872A-00F0A90A210C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80C1AD2-B0D2-4AE6-BB67-C54E7AB432E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D472-47AA-4942-872A-00F0A90A210C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1AD2-B0D2-4AE6-BB67-C54E7AB432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D472-47AA-4942-872A-00F0A90A210C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1AD2-B0D2-4AE6-BB67-C54E7AB432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1AD2-B0D2-4AE6-BB67-C54E7AB432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D472-47AA-4942-872A-00F0A90A210C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D472-47AA-4942-872A-00F0A90A210C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1AD2-B0D2-4AE6-BB67-C54E7AB432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D472-47AA-4942-872A-00F0A90A210C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1AD2-B0D2-4AE6-BB67-C54E7AB43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41D472-47AA-4942-872A-00F0A90A210C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0C1AD2-B0D2-4AE6-BB67-C54E7AB432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D472-47AA-4942-872A-00F0A90A210C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1AD2-B0D2-4AE6-BB67-C54E7AB432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41D472-47AA-4942-872A-00F0A90A210C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80C1AD2-B0D2-4AE6-BB67-C54E7AB432E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286256"/>
            <a:ext cx="8305800" cy="1143000"/>
          </a:xfrm>
        </p:spPr>
        <p:txBody>
          <a:bodyPr/>
          <a:lstStyle/>
          <a:p>
            <a:r>
              <a:rPr lang="ru-RU" sz="2400" i="1" dirty="0" smtClean="0"/>
              <a:t>“Солдатский долг исполнен ими свято, </a:t>
            </a:r>
            <a:br>
              <a:rPr lang="ru-RU" sz="2400" i="1" dirty="0" smtClean="0"/>
            </a:br>
            <a:r>
              <a:rPr lang="ru-RU" sz="2400" i="1" dirty="0" smtClean="0"/>
              <a:t>Ценою жизни выполнен приказ...”</a:t>
            </a:r>
            <a:br>
              <a:rPr lang="ru-RU" sz="2400" i="1" dirty="0" smtClean="0"/>
            </a:br>
            <a:endParaRPr lang="ru-RU" sz="2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8305800" cy="2909894"/>
          </a:xfrm>
        </p:spPr>
        <p:txBody>
          <a:bodyPr/>
          <a:lstStyle/>
          <a:p>
            <a:r>
              <a:rPr lang="ru-RU" b="1" dirty="0" smtClean="0"/>
              <a:t>«России верные сыны»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Ко дню памяти о россиянах, исполняющих свой служебный долг за пределами О</a:t>
            </a:r>
            <a:r>
              <a:rPr lang="ru-RU" sz="3200" b="1" dirty="0" smtClean="0"/>
              <a:t>течества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Пешков Олег Анатольевич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dirty="0" smtClean="0"/>
              <a:t>03.08.1970 – 24.11.2015</a:t>
            </a:r>
            <a:endParaRPr lang="ru-RU" sz="4000" dirty="0"/>
          </a:p>
        </p:txBody>
      </p:sp>
      <p:pic>
        <p:nvPicPr>
          <p:cNvPr id="6146" name="Picture 2" descr="C:\Users\user\Desktop\Новая папка\ПешковОлегАнатолье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857364"/>
            <a:ext cx="3429024" cy="444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/>
              <a:t>Прохоре́нко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Алекса́ндр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Алекса́ндрович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22.06.1990 – 17.03.2016</a:t>
            </a:r>
            <a:endParaRPr lang="ru-RU" sz="4000" dirty="0"/>
          </a:p>
        </p:txBody>
      </p:sp>
      <p:pic>
        <p:nvPicPr>
          <p:cNvPr id="7170" name="Picture 2" descr="C:\Users\user\Desktop\Новая папка\Прохоренко_Александр_Александр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928802"/>
            <a:ext cx="3071834" cy="4313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Журналисты на войне</a:t>
            </a:r>
            <a:endParaRPr lang="ru-RU" dirty="0"/>
          </a:p>
        </p:txBody>
      </p:sp>
      <p:pic>
        <p:nvPicPr>
          <p:cNvPr id="8194" name="Picture 2" descr="C:\Users\user\Desktop\Новая папка\foto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786058"/>
            <a:ext cx="5000620" cy="3238500"/>
          </a:xfrm>
          <a:prstGeom prst="rect">
            <a:avLst/>
          </a:prstGeom>
          <a:noFill/>
        </p:spPr>
      </p:pic>
      <p:pic>
        <p:nvPicPr>
          <p:cNvPr id="8195" name="Picture 3" descr="C:\Users\user\Desktop\Новая папка\image1084576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3643338" cy="2428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4143380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 фото: (верх) корреспондент телеканала «Россия» Евгений </a:t>
            </a:r>
            <a:r>
              <a:rPr lang="ru-RU" sz="2400" dirty="0" err="1" smtClean="0"/>
              <a:t>Поддубный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28" y="1643050"/>
            <a:ext cx="3686172" cy="4572000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Дипломат</a:t>
            </a:r>
          </a:p>
          <a:p>
            <a:r>
              <a:rPr lang="ru-RU" sz="2400" dirty="0" smtClean="0"/>
              <a:t>Государственный </a:t>
            </a:r>
            <a:r>
              <a:rPr lang="ru-RU" sz="2400" dirty="0" smtClean="0"/>
              <a:t>деятель</a:t>
            </a:r>
          </a:p>
          <a:p>
            <a:r>
              <a:rPr lang="ru-RU" sz="2400" dirty="0" smtClean="0"/>
              <a:t>Министр иностранных дел РФ</a:t>
            </a:r>
          </a:p>
          <a:p>
            <a:r>
              <a:rPr lang="ru-RU" sz="2400" dirty="0" smtClean="0"/>
              <a:t>Постоянный член Совета Безопасности РФ</a:t>
            </a:r>
          </a:p>
          <a:p>
            <a:r>
              <a:rPr lang="ru-RU" sz="2400" dirty="0" smtClean="0"/>
              <a:t>Чрезвычайный и полномочный посол</a:t>
            </a:r>
          </a:p>
          <a:p>
            <a:r>
              <a:rPr lang="ru-RU" sz="2400" dirty="0" smtClean="0"/>
              <a:t>Полный кавалер ордена «За заслуги перед Отечеством»</a:t>
            </a:r>
          </a:p>
          <a:p>
            <a:endParaRPr lang="ru-RU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 smtClean="0"/>
              <a:t>Лавро́в</a:t>
            </a:r>
            <a:r>
              <a:rPr lang="ru-RU" sz="4000" dirty="0" smtClean="0"/>
              <a:t> </a:t>
            </a:r>
            <a:r>
              <a:rPr lang="ru-RU" sz="4000" b="1" dirty="0" err="1" smtClean="0"/>
              <a:t>Серге́й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Ви́кторович</a:t>
            </a: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9219" name="Picture 3" descr="C:\Users\user\Desktop\Новая папка\Sergey_Lavrov,_official_photo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3019417" cy="4529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Новая папка\2c09feb558c5baa38bc8b837a4867c3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-330429"/>
            <a:ext cx="11501486" cy="7188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507209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В </a:t>
            </a:r>
            <a:r>
              <a:rPr lang="ru-RU" sz="2800" dirty="0" smtClean="0"/>
              <a:t>декабре 1979 </a:t>
            </a:r>
            <a:r>
              <a:rPr lang="ru-RU" sz="2800" dirty="0" smtClean="0"/>
              <a:t>советские </a:t>
            </a:r>
            <a:r>
              <a:rPr lang="ru-RU" sz="2800" dirty="0" smtClean="0"/>
              <a:t>войска вошли в Афганистан. Советскому Союзу война обошлась в 15 тысяч погибших, 37 тысяч искалеченных. </a:t>
            </a:r>
            <a:endParaRPr lang="ru-RU" sz="2800" dirty="0" smtClean="0"/>
          </a:p>
          <a:p>
            <a:r>
              <a:rPr lang="ru-RU" sz="2800" dirty="0" smtClean="0"/>
              <a:t>Всего </a:t>
            </a:r>
            <a:r>
              <a:rPr lang="ru-RU" sz="2800" dirty="0" smtClean="0"/>
              <a:t>через эту войну прошли более 600 000 человек.</a:t>
            </a:r>
          </a:p>
          <a:p>
            <a:r>
              <a:rPr lang="ru-RU" sz="2800" dirty="0" smtClean="0"/>
              <a:t>В Афганистане наши солдаты воевали более 9 лет. Точнее 9 лет, 1 месяц, 21 день.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5049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/>
              <a:t>Афганская война</a:t>
            </a:r>
            <a:br>
              <a:rPr lang="ru-RU" sz="6700" dirty="0" smtClean="0"/>
            </a:br>
            <a:r>
              <a:rPr lang="ru-RU" b="1" dirty="0" smtClean="0"/>
              <a:t>(1979—1989)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Мироненко </a:t>
            </a:r>
            <a:r>
              <a:rPr lang="ru-RU" sz="4000" b="1" dirty="0" smtClean="0"/>
              <a:t> Александр  Григорьевич</a:t>
            </a:r>
            <a:r>
              <a:rPr lang="ru-RU" sz="4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20.10.1959 – 29.02.1980</a:t>
            </a:r>
            <a:endParaRPr lang="ru-RU" dirty="0"/>
          </a:p>
        </p:txBody>
      </p:sp>
      <p:pic>
        <p:nvPicPr>
          <p:cNvPr id="1026" name="Picture 2" descr="C:\Users\user\Desktop\Новая папка\MironenkoAleksGrig-gss19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14554"/>
            <a:ext cx="3001346" cy="4086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Амосов Сергей Анатольевич</a:t>
            </a:r>
            <a:r>
              <a:rPr lang="ru-RU" sz="4000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04.10.1960 – 16.05.1983</a:t>
            </a:r>
            <a:endParaRPr lang="ru-RU" sz="4000" dirty="0"/>
          </a:p>
        </p:txBody>
      </p:sp>
      <p:pic>
        <p:nvPicPr>
          <p:cNvPr id="2050" name="Picture 2" descr="C:\Users\user\Desktop\Новая папка\AmosovSerAn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857364"/>
            <a:ext cx="3071834" cy="436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 smtClean="0"/>
              <a:t>Лукашо́в</a:t>
            </a:r>
            <a:r>
              <a:rPr lang="ru-RU" sz="4000" b="1" dirty="0" smtClean="0"/>
              <a:t> Николай </a:t>
            </a:r>
            <a:r>
              <a:rPr lang="ru-RU" sz="4000" b="1" dirty="0" smtClean="0"/>
              <a:t>Николаевич</a:t>
            </a:r>
            <a:br>
              <a:rPr lang="ru-RU" sz="4000" b="1" dirty="0" smtClean="0"/>
            </a:br>
            <a:r>
              <a:rPr lang="ru-RU" sz="3600" b="1" dirty="0" smtClean="0"/>
              <a:t>12.10.1959 – 17.08.1996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4" name="Picture 2" descr="C:\Users\user\Desktop\Новая папка\0_befdf_abe71974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3632332" cy="3929058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\photofile-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857364"/>
            <a:ext cx="2928958" cy="4371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2214554"/>
            <a:ext cx="4040188" cy="762000"/>
          </a:xfrm>
        </p:spPr>
        <p:txBody>
          <a:bodyPr/>
          <a:lstStyle/>
          <a:p>
            <a:pPr algn="ctr"/>
            <a:r>
              <a:rPr lang="ru-RU" dirty="0" smtClean="0"/>
              <a:t>Первая Чеченская война </a:t>
            </a:r>
            <a:endParaRPr lang="ru-RU" dirty="0" smtClean="0"/>
          </a:p>
          <a:p>
            <a:pPr algn="ctr"/>
            <a:r>
              <a:rPr lang="ru-RU" dirty="0" smtClean="0"/>
              <a:t>11.12.1994 – 31.08.1996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00034" y="3286124"/>
            <a:ext cx="4143404" cy="27146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4103 убито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1231 </a:t>
            </a:r>
            <a:r>
              <a:rPr lang="ru-RU" dirty="0" smtClean="0"/>
              <a:t> пропало </a:t>
            </a:r>
            <a:r>
              <a:rPr lang="ru-RU" dirty="0" smtClean="0"/>
              <a:t>без </a:t>
            </a:r>
            <a:r>
              <a:rPr lang="ru-RU" dirty="0" smtClean="0"/>
              <a:t>вести/дезертировало/попало в плен</a:t>
            </a:r>
          </a:p>
          <a:p>
            <a:pPr algn="ctr"/>
            <a:r>
              <a:rPr lang="ru-RU" dirty="0" smtClean="0"/>
              <a:t>19 </a:t>
            </a:r>
            <a:r>
              <a:rPr lang="ru-RU" dirty="0" smtClean="0"/>
              <a:t>794 </a:t>
            </a:r>
            <a:r>
              <a:rPr lang="ru-RU" dirty="0" smtClean="0"/>
              <a:t>ранено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3438" y="3643314"/>
            <a:ext cx="4044950" cy="2857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Потери российских силовых ведомств </a:t>
            </a:r>
            <a:r>
              <a:rPr lang="ru-RU" dirty="0" smtClean="0"/>
              <a:t>составляют </a:t>
            </a:r>
            <a:r>
              <a:rPr lang="ru-RU" dirty="0" smtClean="0"/>
              <a:t>более 6000 человек </a:t>
            </a:r>
            <a:r>
              <a:rPr lang="ru-RU" dirty="0" smtClean="0"/>
              <a:t>убитыми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8446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Чеченская война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714876" y="2214554"/>
            <a:ext cx="4040188" cy="762000"/>
          </a:xfrm>
        </p:spPr>
        <p:txBody>
          <a:bodyPr/>
          <a:lstStyle/>
          <a:p>
            <a:pPr algn="ctr"/>
            <a:r>
              <a:rPr lang="ru-RU" dirty="0" smtClean="0"/>
              <a:t>Вторая Чеченская война </a:t>
            </a:r>
            <a:endParaRPr lang="ru-RU" dirty="0" smtClean="0"/>
          </a:p>
          <a:p>
            <a:pPr algn="ctr"/>
            <a:r>
              <a:rPr lang="ru-RU" dirty="0" smtClean="0"/>
              <a:t>07.08.1999 – 15.04.2009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Токарев Вячеслав Владимирович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19.02.1972 – 18.08.1994</a:t>
            </a:r>
            <a:endParaRPr lang="ru-RU" sz="3600" dirty="0"/>
          </a:p>
        </p:txBody>
      </p:sp>
      <p:pic>
        <p:nvPicPr>
          <p:cNvPr id="4098" name="Picture 2" descr="C:\Users\user\Desktop\Новая папка\токаре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000240"/>
            <a:ext cx="3000396" cy="4200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 smtClean="0"/>
              <a:t>Багаев</a:t>
            </a:r>
            <a:r>
              <a:rPr lang="ru-RU" sz="4000" b="1" dirty="0" smtClean="0"/>
              <a:t> Сергей Александрович</a:t>
            </a:r>
            <a:r>
              <a:rPr lang="ru-RU" sz="4000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/>
              <a:t>16.12.1957 – 17.01.2000</a:t>
            </a:r>
            <a:endParaRPr lang="ru-RU" sz="3600" dirty="0"/>
          </a:p>
        </p:txBody>
      </p:sp>
      <p:pic>
        <p:nvPicPr>
          <p:cNvPr id="5122" name="Picture 2" descr="C:\Users\user\Desktop\Новая папка\багае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00240"/>
            <a:ext cx="3000396" cy="4259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0243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30 </a:t>
            </a:r>
            <a:r>
              <a:rPr lang="ru-RU" sz="3200" b="1" dirty="0" smtClean="0"/>
              <a:t>сентября 2015 </a:t>
            </a:r>
            <a:r>
              <a:rPr lang="ru-RU" sz="3200" dirty="0" smtClean="0"/>
              <a:t>года </a:t>
            </a:r>
            <a:r>
              <a:rPr lang="ru-RU" sz="3200" dirty="0" smtClean="0"/>
              <a:t>- ввод войск</a:t>
            </a:r>
            <a:endParaRPr lang="ru-RU" sz="3200" dirty="0" smtClean="0"/>
          </a:p>
          <a:p>
            <a:pPr algn="ctr"/>
            <a:r>
              <a:rPr lang="ru-RU" sz="3200" b="1" dirty="0" smtClean="0"/>
              <a:t>14 </a:t>
            </a:r>
            <a:r>
              <a:rPr lang="ru-RU" sz="3200" b="1" dirty="0" smtClean="0"/>
              <a:t>марта 2016 </a:t>
            </a:r>
            <a:r>
              <a:rPr lang="ru-RU" sz="3200" dirty="0" smtClean="0"/>
              <a:t>года </a:t>
            </a:r>
            <a:r>
              <a:rPr lang="ru-RU" sz="3200" dirty="0" smtClean="0"/>
              <a:t>президент Российской Федерации </a:t>
            </a:r>
            <a:r>
              <a:rPr lang="ru-RU" sz="3200" dirty="0" smtClean="0"/>
              <a:t>Владимир Путин </a:t>
            </a:r>
            <a:r>
              <a:rPr lang="ru-RU" sz="3200" dirty="0" smtClean="0"/>
              <a:t>отдал </a:t>
            </a:r>
            <a:r>
              <a:rPr lang="ru-RU" sz="3200" dirty="0" smtClean="0"/>
              <a:t>приказ о выводе войск из </a:t>
            </a:r>
            <a:r>
              <a:rPr lang="ru-RU" sz="3200" dirty="0" smtClean="0"/>
              <a:t>Сирии</a:t>
            </a:r>
          </a:p>
          <a:p>
            <a:pPr algn="ctr"/>
            <a:r>
              <a:rPr lang="ru-RU" sz="3200" dirty="0" smtClean="0"/>
              <a:t>Потери: 26 погибло</a:t>
            </a:r>
          </a:p>
          <a:p>
            <a:pPr algn="ctr">
              <a:buNone/>
            </a:pPr>
            <a:r>
              <a:rPr lang="ru-RU" sz="3200" dirty="0" smtClean="0"/>
              <a:t>                   8 ранено</a:t>
            </a:r>
            <a:endParaRPr lang="ru-RU" sz="3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785926"/>
            <a:ext cx="8229600" cy="70483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 smtClean="0"/>
              <a:t>Вое́нная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опера́ция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Росси́и</a:t>
            </a:r>
            <a:r>
              <a:rPr lang="ru-RU" sz="4400" b="1" dirty="0" smtClean="0"/>
              <a:t>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в </a:t>
            </a:r>
            <a:r>
              <a:rPr lang="ru-RU" sz="4400" b="1" dirty="0" err="1" smtClean="0"/>
              <a:t>Си́рии</a:t>
            </a:r>
            <a:r>
              <a:rPr lang="ru-RU" sz="4400" b="1" dirty="0" smtClean="0"/>
              <a:t> 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</TotalTime>
  <Words>138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«России верные сыны» Ко дню памяти о россиянах, исполняющих свой служебный долг за пределами Отечества </vt:lpstr>
      <vt:lpstr>Афганская война (1979—1989)</vt:lpstr>
      <vt:lpstr>Мироненко  Александр  Григорьевич   20.10.1959 – 29.02.1980</vt:lpstr>
      <vt:lpstr>Амосов Сергей Анатольевич  04.10.1960 – 16.05.1983</vt:lpstr>
      <vt:lpstr>Лукашо́в Николай Николаевич 12.10.1959 – 17.08.1996 </vt:lpstr>
      <vt:lpstr>Чеченская война </vt:lpstr>
      <vt:lpstr>Токарев Вячеслав Владимирович  19.02.1972 – 18.08.1994</vt:lpstr>
      <vt:lpstr>Багаев Сергей Александрович  16.12.1957 – 17.01.2000</vt:lpstr>
      <vt:lpstr>Вое́нная опера́ция Росси́и  в Си́рии  </vt:lpstr>
      <vt:lpstr>Пешков Олег Анатольевич  03.08.1970 – 24.11.2015</vt:lpstr>
      <vt:lpstr>Прохоре́нко Алекса́ндр Алекса́ндрович  22.06.1990 – 17.03.2016</vt:lpstr>
      <vt:lpstr>Журналисты на войне</vt:lpstr>
      <vt:lpstr>Лавро́в Серге́й Ви́кторович 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«России верные сыны» Ко дню памяти о россиянах, исполняющих свой служебный долг за пределами Отечества</dc:title>
  <dc:creator>user</dc:creator>
  <cp:lastModifiedBy>user</cp:lastModifiedBy>
  <cp:revision>7</cp:revision>
  <dcterms:created xsi:type="dcterms:W3CDTF">2017-02-05T14:01:23Z</dcterms:created>
  <dcterms:modified xsi:type="dcterms:W3CDTF">2017-02-05T15:02:03Z</dcterms:modified>
</cp:coreProperties>
</file>