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69D-1A18-4FA1-B391-2216801E10E9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31E-965B-43BC-8B58-E889BF2934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69D-1A18-4FA1-B391-2216801E10E9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31E-965B-43BC-8B58-E889BF2934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69D-1A18-4FA1-B391-2216801E10E9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31E-965B-43BC-8B58-E889BF2934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69D-1A18-4FA1-B391-2216801E10E9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31E-965B-43BC-8B58-E889BF2934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69D-1A18-4FA1-B391-2216801E10E9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31E-965B-43BC-8B58-E889BF2934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69D-1A18-4FA1-B391-2216801E10E9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31E-965B-43BC-8B58-E889BF2934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69D-1A18-4FA1-B391-2216801E10E9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31E-965B-43BC-8B58-E889BF2934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69D-1A18-4FA1-B391-2216801E10E9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31E-965B-43BC-8B58-E889BF2934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69D-1A18-4FA1-B391-2216801E10E9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31E-965B-43BC-8B58-E889BF2934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69D-1A18-4FA1-B391-2216801E10E9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31E-965B-43BC-8B58-E889BF2934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69D-1A18-4FA1-B391-2216801E10E9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C31E-965B-43BC-8B58-E889BF2934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069D-1A18-4FA1-B391-2216801E10E9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3C31E-965B-43BC-8B58-E889BF2934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>
                <a:solidFill>
                  <a:schemeClr val="bg2">
                    <a:lumMod val="25000"/>
                  </a:schemeClr>
                </a:solidFill>
                <a:latin typeface="Adana script" pitchFamily="2" charset="0"/>
              </a:rPr>
              <a:t>Здоровью цены нет</a:t>
            </a:r>
            <a:endParaRPr lang="ru-RU" sz="9600" dirty="0">
              <a:solidFill>
                <a:schemeClr val="bg2">
                  <a:lumMod val="25000"/>
                </a:schemeClr>
              </a:solidFill>
              <a:latin typeface="Adana scrip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8 класс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Что вреднее?</a:t>
            </a:r>
          </a:p>
          <a:p>
            <a:r>
              <a:rPr lang="ru-RU" dirty="0"/>
              <a:t>А) дым от сигарет</a:t>
            </a:r>
          </a:p>
          <a:p>
            <a:r>
              <a:rPr lang="ru-RU" dirty="0"/>
              <a:t>Б) дым от газовой горелки</a:t>
            </a:r>
          </a:p>
          <a:p>
            <a:r>
              <a:rPr lang="ru-RU" dirty="0"/>
              <a:t>В) выхлопные газы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Верно ли, что в большинстве стран курить модно?</a:t>
            </a:r>
          </a:p>
          <a:p>
            <a:r>
              <a:rPr lang="ru-RU" dirty="0"/>
              <a:t>А) курить никогда не было модным</a:t>
            </a:r>
          </a:p>
          <a:p>
            <a:r>
              <a:rPr lang="ru-RU" dirty="0"/>
              <a:t>Б) курить модно	</a:t>
            </a:r>
          </a:p>
          <a:p>
            <a:r>
              <a:rPr lang="ru-RU" dirty="0"/>
              <a:t>В) мода на курение прошла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Какие профессии менее доступны для курильщиков?</a:t>
            </a:r>
          </a:p>
          <a:p>
            <a:r>
              <a:rPr lang="ru-RU" dirty="0"/>
              <a:t>А) спортсмен</a:t>
            </a:r>
          </a:p>
          <a:p>
            <a:r>
              <a:rPr lang="ru-RU" dirty="0"/>
              <a:t>Б) токарь</a:t>
            </a:r>
          </a:p>
          <a:p>
            <a:r>
              <a:rPr lang="ru-RU" dirty="0"/>
              <a:t>В) врач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 Как курение влияет на массу человека? </a:t>
            </a:r>
          </a:p>
          <a:p>
            <a:r>
              <a:rPr lang="ru-RU" dirty="0"/>
              <a:t>А) снижает её</a:t>
            </a:r>
          </a:p>
          <a:p>
            <a:r>
              <a:rPr lang="ru-RU" dirty="0"/>
              <a:t>Б) повышает</a:t>
            </a:r>
          </a:p>
          <a:p>
            <a:r>
              <a:rPr lang="ru-RU" dirty="0"/>
              <a:t>В) оставляет без изменения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У кого наибольшая зависимость от табака?</a:t>
            </a:r>
          </a:p>
          <a:p>
            <a:r>
              <a:rPr lang="ru-RU" dirty="0"/>
              <a:t>А) у тех, кто начал курить до 20 лет</a:t>
            </a:r>
          </a:p>
          <a:p>
            <a:r>
              <a:rPr lang="ru-RU" dirty="0"/>
              <a:t>Б) у тех, кто курить начал после 20 лет</a:t>
            </a:r>
          </a:p>
          <a:p>
            <a:r>
              <a:rPr lang="ru-RU" dirty="0"/>
              <a:t>В) табачная зависимость не связана с возрастом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Много ли мужчин осуждает курение?</a:t>
            </a:r>
          </a:p>
          <a:p>
            <a:r>
              <a:rPr lang="ru-RU" dirty="0"/>
              <a:t>А)10-20%</a:t>
            </a:r>
          </a:p>
          <a:p>
            <a:r>
              <a:rPr lang="ru-RU" dirty="0"/>
              <a:t>Б) более 80%</a:t>
            </a:r>
          </a:p>
          <a:p>
            <a:r>
              <a:rPr lang="ru-RU" dirty="0"/>
              <a:t>В) 40-60%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Каков процент желающих бросить курить?</a:t>
            </a:r>
          </a:p>
          <a:p>
            <a:r>
              <a:rPr lang="ru-RU" dirty="0"/>
              <a:t>А) 100%</a:t>
            </a:r>
          </a:p>
          <a:p>
            <a:r>
              <a:rPr lang="ru-RU" dirty="0"/>
              <a:t>Б) 65%</a:t>
            </a:r>
          </a:p>
          <a:p>
            <a:r>
              <a:rPr lang="ru-RU" dirty="0"/>
              <a:t>В) 25%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Сколько микрочастиц сажи содержится в 1 см</a:t>
            </a:r>
            <a:r>
              <a:rPr lang="ru-RU" baseline="30000" dirty="0"/>
              <a:t>3</a:t>
            </a:r>
            <a:r>
              <a:rPr lang="ru-RU" dirty="0"/>
              <a:t> табачного дыма?</a:t>
            </a:r>
          </a:p>
          <a:p>
            <a:r>
              <a:rPr lang="ru-RU" dirty="0"/>
              <a:t>А)</a:t>
            </a:r>
            <a:r>
              <a:rPr lang="ru-RU" b="1" dirty="0"/>
              <a:t> </a:t>
            </a:r>
            <a:r>
              <a:rPr lang="ru-RU" dirty="0"/>
              <a:t>до 10 000</a:t>
            </a:r>
          </a:p>
          <a:p>
            <a:r>
              <a:rPr lang="ru-RU" dirty="0"/>
              <a:t>Б) до 1000</a:t>
            </a:r>
          </a:p>
          <a:p>
            <a:r>
              <a:rPr lang="ru-RU" dirty="0"/>
              <a:t>В) до 3 </a:t>
            </a:r>
            <a:r>
              <a:rPr lang="ru-RU" dirty="0" err="1"/>
              <a:t>млн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Что такое пассивное курение?</a:t>
            </a:r>
          </a:p>
          <a:p>
            <a:r>
              <a:rPr lang="ru-RU" dirty="0"/>
              <a:t>А) нахождение в помещении, где курят</a:t>
            </a:r>
          </a:p>
          <a:p>
            <a:r>
              <a:rPr lang="ru-RU" dirty="0"/>
              <a:t>Б) когда куришь за компанию</a:t>
            </a:r>
          </a:p>
          <a:p>
            <a:r>
              <a:rPr lang="ru-RU" dirty="0"/>
              <a:t>В) когда не затягиваешься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На сколько лет рискуют раньше умереть женщины, мужья которых курят?</a:t>
            </a:r>
          </a:p>
          <a:p>
            <a:r>
              <a:rPr lang="ru-RU" dirty="0"/>
              <a:t>А) на 10 лет</a:t>
            </a:r>
          </a:p>
          <a:p>
            <a:r>
              <a:rPr lang="ru-RU" dirty="0"/>
              <a:t>Б) на 15 лет</a:t>
            </a:r>
          </a:p>
          <a:p>
            <a:r>
              <a:rPr lang="ru-RU" dirty="0"/>
              <a:t>В) на 4 года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b="1" dirty="0">
                <a:latin typeface="a_Romanus" pitchFamily="82" charset="-52"/>
              </a:rPr>
              <a:t>В здоровом теле – здоровый </a:t>
            </a:r>
            <a:r>
              <a:rPr lang="ru-RU" sz="2800" b="1" dirty="0" smtClean="0">
                <a:latin typeface="a_Romanus" pitchFamily="82" charset="-52"/>
              </a:rPr>
              <a:t>…</a:t>
            </a:r>
            <a:endParaRPr lang="ru-RU" sz="2800" b="1" dirty="0">
              <a:latin typeface="a_Romanus" pitchFamily="82" charset="-52"/>
            </a:endParaRPr>
          </a:p>
          <a:p>
            <a:pPr lvl="0"/>
            <a:r>
              <a:rPr lang="ru-RU" sz="2800" b="1" dirty="0">
                <a:latin typeface="a_Romanus" pitchFamily="82" charset="-52"/>
              </a:rPr>
              <a:t>Курить – здоровью </a:t>
            </a:r>
            <a:r>
              <a:rPr lang="ru-RU" sz="2800" b="1" dirty="0" smtClean="0">
                <a:latin typeface="a_Romanus" pitchFamily="82" charset="-52"/>
              </a:rPr>
              <a:t>…</a:t>
            </a:r>
            <a:endParaRPr lang="ru-RU" sz="2800" b="1" dirty="0">
              <a:latin typeface="a_Romanus" pitchFamily="82" charset="-52"/>
            </a:endParaRPr>
          </a:p>
          <a:p>
            <a:pPr lvl="0"/>
            <a:r>
              <a:rPr lang="ru-RU" sz="2800" b="1" dirty="0">
                <a:latin typeface="a_Romanus" pitchFamily="82" charset="-52"/>
              </a:rPr>
              <a:t>Здоровье всего </a:t>
            </a:r>
            <a:r>
              <a:rPr lang="ru-RU" sz="2800" b="1" dirty="0" smtClean="0">
                <a:latin typeface="a_Romanus" pitchFamily="82" charset="-52"/>
              </a:rPr>
              <a:t>…</a:t>
            </a:r>
            <a:endParaRPr lang="ru-RU" sz="2800" b="1" dirty="0">
              <a:latin typeface="a_Romanus" pitchFamily="82" charset="-52"/>
            </a:endParaRPr>
          </a:p>
          <a:p>
            <a:pPr lvl="0"/>
            <a:r>
              <a:rPr lang="ru-RU" sz="2800" b="1" dirty="0">
                <a:latin typeface="a_Romanus" pitchFamily="82" charset="-52"/>
              </a:rPr>
              <a:t>Береги честь смолоду, а здоровье под </a:t>
            </a:r>
            <a:r>
              <a:rPr lang="ru-RU" sz="2800" b="1" dirty="0" smtClean="0">
                <a:latin typeface="a_Romanus" pitchFamily="82" charset="-52"/>
              </a:rPr>
              <a:t>…</a:t>
            </a:r>
            <a:endParaRPr lang="ru-RU" sz="2800" b="1" dirty="0">
              <a:latin typeface="a_Romanus" pitchFamily="82" charset="-52"/>
            </a:endParaRPr>
          </a:p>
          <a:p>
            <a:pPr lvl="0"/>
            <a:r>
              <a:rPr lang="ru-RU" sz="2800" b="1" dirty="0">
                <a:latin typeface="a_Romanus" pitchFamily="82" charset="-52"/>
              </a:rPr>
              <a:t>Здоров будешь –всё … </a:t>
            </a:r>
          </a:p>
          <a:p>
            <a:pPr lvl="0"/>
            <a:r>
              <a:rPr lang="ru-RU" sz="2800" b="1" dirty="0">
                <a:latin typeface="a_Romanus" pitchFamily="82" charset="-52"/>
              </a:rPr>
              <a:t>Здоровье сгубишь – новое не </a:t>
            </a:r>
            <a:r>
              <a:rPr lang="ru-RU" sz="2800" b="1" dirty="0" smtClean="0">
                <a:latin typeface="a_Romanus" pitchFamily="82" charset="-52"/>
              </a:rPr>
              <a:t>…</a:t>
            </a:r>
            <a:endParaRPr lang="ru-RU" sz="2800" b="1" dirty="0">
              <a:latin typeface="a_Romanus" pitchFamily="82" charset="-52"/>
            </a:endParaRPr>
          </a:p>
          <a:p>
            <a:pPr lvl="0"/>
            <a:r>
              <a:rPr lang="ru-RU" sz="2800" b="1" dirty="0">
                <a:latin typeface="a_Romanus" pitchFamily="82" charset="-52"/>
              </a:rPr>
              <a:t>Кто винцо любит, сам себя … </a:t>
            </a:r>
          </a:p>
          <a:p>
            <a:pPr lvl="0"/>
            <a:r>
              <a:rPr lang="ru-RU" sz="2800" b="1" dirty="0">
                <a:latin typeface="a_Romanus" pitchFamily="82" charset="-52"/>
              </a:rPr>
              <a:t>Было бы здоровье—остальное </a:t>
            </a:r>
            <a:r>
              <a:rPr lang="ru-RU" sz="2800" b="1" dirty="0" smtClean="0">
                <a:latin typeface="a_Romanus" pitchFamily="82" charset="-52"/>
              </a:rPr>
              <a:t>…</a:t>
            </a:r>
            <a:endParaRPr lang="ru-RU" sz="2800" b="1" dirty="0">
              <a:latin typeface="a_Romanus" pitchFamily="82" charset="-52"/>
            </a:endParaRPr>
          </a:p>
          <a:p>
            <a:pPr lvl="0"/>
            <a:r>
              <a:rPr lang="ru-RU" sz="2800" b="1" dirty="0">
                <a:latin typeface="a_Romanus" pitchFamily="82" charset="-52"/>
              </a:rPr>
              <a:t>Меньше пить – дольше</a:t>
            </a:r>
            <a:r>
              <a:rPr lang="ru-RU" sz="2800" b="1" dirty="0" smtClean="0">
                <a:latin typeface="a_Romanus" pitchFamily="82" charset="-52"/>
              </a:rPr>
              <a:t>…</a:t>
            </a:r>
            <a:endParaRPr lang="ru-RU" sz="2800" b="1" dirty="0">
              <a:latin typeface="a_Romanus" pitchFamily="82" charset="-52"/>
            </a:endParaRPr>
          </a:p>
          <a:p>
            <a:pPr lvl="0"/>
            <a:r>
              <a:rPr lang="ru-RU" sz="2800" b="1" dirty="0">
                <a:latin typeface="a_Romanus" pitchFamily="82" charset="-52"/>
              </a:rPr>
              <a:t>Что у трезвого на уме – у пьяного на </a:t>
            </a:r>
            <a:r>
              <a:rPr lang="ru-RU" sz="2800" b="1" dirty="0" smtClean="0">
                <a:latin typeface="a_Romanus" pitchFamily="82" charset="-52"/>
              </a:rPr>
              <a:t>…</a:t>
            </a:r>
            <a:endParaRPr lang="ru-RU" sz="2800" b="1" dirty="0">
              <a:latin typeface="a_Romanus" pitchFamily="82" charset="-52"/>
            </a:endParaRPr>
          </a:p>
          <a:p>
            <a:endParaRPr lang="ru-RU" sz="2800" b="1" dirty="0">
              <a:latin typeface="a_Romanus" pitchFamily="82" charset="-52"/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91680" y="332656"/>
            <a:ext cx="538320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venture" pitchFamily="2" charset="0"/>
                <a:ea typeface="Times New Roman" pitchFamily="18" charset="0"/>
                <a:cs typeface="Times New Roman" pitchFamily="18" charset="0"/>
              </a:rPr>
              <a:t>«Здоровье всему голова»</a:t>
            </a:r>
            <a:endParaRPr kumimoji="0" lang="ru-RU" sz="4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dventure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Из тысячи подростков, начавших курить, как много умрут от болезней, связанных с курением?</a:t>
            </a:r>
          </a:p>
          <a:p>
            <a:r>
              <a:rPr lang="ru-RU" dirty="0"/>
              <a:t>А) около 250 человек</a:t>
            </a:r>
          </a:p>
          <a:p>
            <a:r>
              <a:rPr lang="ru-RU" dirty="0"/>
              <a:t>Б) не менее 100 человек</a:t>
            </a:r>
          </a:p>
          <a:p>
            <a:r>
              <a:rPr lang="ru-RU" dirty="0"/>
              <a:t>В)</a:t>
            </a:r>
            <a:r>
              <a:rPr lang="ru-RU" b="1" dirty="0"/>
              <a:t> </a:t>
            </a:r>
            <a:r>
              <a:rPr lang="ru-RU" dirty="0"/>
              <a:t>менее 200 человек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 Если человек начал курить в 15 лет, на сколько в среднем уменьшается продолжительность его жизни?</a:t>
            </a:r>
          </a:p>
          <a:p>
            <a:r>
              <a:rPr lang="ru-RU" dirty="0"/>
              <a:t>А) на 8 лет и более</a:t>
            </a:r>
          </a:p>
          <a:p>
            <a:r>
              <a:rPr lang="ru-RU" dirty="0"/>
              <a:t>Б) на 1-2 года</a:t>
            </a:r>
          </a:p>
          <a:p>
            <a:r>
              <a:rPr lang="ru-RU" dirty="0"/>
              <a:t>В) на 5-6 лет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Adventure" pitchFamily="2" charset="0"/>
              </a:rPr>
              <a:t>«Спортивный»</a:t>
            </a:r>
            <a:endParaRPr lang="ru-RU" sz="4800" dirty="0">
              <a:latin typeface="Adventure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1. Ледовая площадка… 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. Специалист по поднятию тяжестей… </a:t>
            </a:r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/>
              <a:t>. Лучшая тяжесть для любителей утренней гимнастики… 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/>
              <a:t>. Хоккей-шайба, футбол-мяч, бадминтон-… </a:t>
            </a:r>
          </a:p>
          <a:p>
            <a:pPr>
              <a:buNone/>
            </a:pPr>
            <a:r>
              <a:rPr lang="ru-RU" dirty="0" smtClean="0"/>
              <a:t>5</a:t>
            </a:r>
            <a:r>
              <a:rPr lang="ru-RU" dirty="0"/>
              <a:t>. Теннисная площадка</a:t>
            </a:r>
            <a:r>
              <a:rPr lang="ru-RU" dirty="0" smtClean="0"/>
              <a:t>…</a:t>
            </a:r>
            <a:endParaRPr lang="ru-RU" dirty="0"/>
          </a:p>
          <a:p>
            <a:pPr>
              <a:buNone/>
            </a:pPr>
            <a:r>
              <a:rPr lang="ru-RU" dirty="0" smtClean="0"/>
              <a:t>6</a:t>
            </a:r>
            <a:r>
              <a:rPr lang="ru-RU" dirty="0"/>
              <a:t>. Спортивный переходящий </a:t>
            </a:r>
            <a:r>
              <a:rPr lang="ru-RU" dirty="0" smtClean="0"/>
              <a:t>приз…</a:t>
            </a:r>
            <a:endParaRPr lang="ru-RU" dirty="0"/>
          </a:p>
          <a:p>
            <a:pPr>
              <a:buNone/>
            </a:pPr>
            <a:r>
              <a:rPr lang="ru-RU" dirty="0" smtClean="0"/>
              <a:t>7</a:t>
            </a:r>
            <a:r>
              <a:rPr lang="ru-RU" dirty="0"/>
              <a:t>. Что стремиться установить спортсмен? </a:t>
            </a:r>
            <a:r>
              <a:rPr lang="ru-RU" dirty="0" smtClean="0"/>
              <a:t>...</a:t>
            </a:r>
            <a:endParaRPr lang="ru-RU" dirty="0"/>
          </a:p>
          <a:p>
            <a:pPr>
              <a:buNone/>
            </a:pPr>
            <a:r>
              <a:rPr lang="ru-RU" dirty="0" smtClean="0"/>
              <a:t>8</a:t>
            </a:r>
            <a:r>
              <a:rPr lang="ru-RU" dirty="0"/>
              <a:t>. Чем являются слова «Быстрее, выше, сильнее»? …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Антитабачная викторина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Существуют ли сигареты, которые не приносят вреда?</a:t>
            </a:r>
          </a:p>
          <a:p>
            <a:r>
              <a:rPr lang="ru-RU" dirty="0"/>
              <a:t>А) сигареты с фильтром</a:t>
            </a:r>
          </a:p>
          <a:p>
            <a:r>
              <a:rPr lang="ru-RU" dirty="0"/>
              <a:t>Б) сигареты с низким содержанием никотина</a:t>
            </a:r>
          </a:p>
          <a:p>
            <a:r>
              <a:rPr lang="ru-RU" dirty="0"/>
              <a:t>В) нет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Сколько вредных веществ содержится в табачном дыме?</a:t>
            </a:r>
          </a:p>
          <a:p>
            <a:r>
              <a:rPr lang="ru-RU" dirty="0"/>
              <a:t>А) 20-30</a:t>
            </a:r>
          </a:p>
          <a:p>
            <a:r>
              <a:rPr lang="ru-RU" dirty="0"/>
              <a:t>Б) 200-300</a:t>
            </a:r>
          </a:p>
          <a:p>
            <a:r>
              <a:rPr lang="ru-RU" dirty="0"/>
              <a:t>В) свыше 4000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Как курение влияет на работу сердца?</a:t>
            </a:r>
          </a:p>
          <a:p>
            <a:r>
              <a:rPr lang="ru-RU" dirty="0"/>
              <a:t>А) замедляет его работу</a:t>
            </a:r>
          </a:p>
          <a:p>
            <a:r>
              <a:rPr lang="ru-RU" dirty="0"/>
              <a:t>Б) заставляет учащённо биться</a:t>
            </a:r>
          </a:p>
          <a:p>
            <a:r>
              <a:rPr lang="ru-RU" dirty="0"/>
              <a:t>В) не влияет на его работу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Когда, кем и откуда был впервые завезён табак в Европу?</a:t>
            </a:r>
          </a:p>
          <a:p>
            <a:r>
              <a:rPr lang="ru-RU" dirty="0"/>
              <a:t>А) В 16 веке испанцами из Америки</a:t>
            </a:r>
          </a:p>
          <a:p>
            <a:r>
              <a:rPr lang="ru-RU" dirty="0"/>
              <a:t>Б) в 17 веке китайцами</a:t>
            </a:r>
          </a:p>
          <a:p>
            <a:r>
              <a:rPr lang="ru-RU" dirty="0"/>
              <a:t>В) </a:t>
            </a:r>
            <a:r>
              <a:rPr lang="ru-RU" dirty="0" err="1"/>
              <a:t>в</a:t>
            </a:r>
            <a:r>
              <a:rPr lang="ru-RU" dirty="0"/>
              <a:t> 18 веке англичанами из Индии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Зависит ли возможность бросить курить от стажа курения?</a:t>
            </a:r>
          </a:p>
          <a:p>
            <a:r>
              <a:rPr lang="ru-RU" dirty="0"/>
              <a:t>А) стаж не имеет значения</a:t>
            </a:r>
          </a:p>
          <a:p>
            <a:r>
              <a:rPr lang="ru-RU" dirty="0"/>
              <a:t>Б) чем дольше куришь, тем сложнее бросить</a:t>
            </a:r>
          </a:p>
          <a:p>
            <a:r>
              <a:rPr lang="ru-RU" dirty="0"/>
              <a:t>В) чем дольше куришь, тем легче бросить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Какие заболевания считаются наиболее связанными с курением?</a:t>
            </a:r>
          </a:p>
          <a:p>
            <a:r>
              <a:rPr lang="ru-RU" dirty="0"/>
              <a:t>А) аллергия</a:t>
            </a:r>
          </a:p>
          <a:p>
            <a:r>
              <a:rPr lang="ru-RU" dirty="0"/>
              <a:t>Б) рак лёгкого</a:t>
            </a:r>
          </a:p>
          <a:p>
            <a:r>
              <a:rPr lang="ru-RU" dirty="0"/>
              <a:t>В) гастрит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565</Words>
  <Application>Microsoft Office PowerPoint</Application>
  <PresentationFormat>Экран (4:3)</PresentationFormat>
  <Paragraphs>95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Здоровью цены нет</vt:lpstr>
      <vt:lpstr>«Здоровье всему голова» </vt:lpstr>
      <vt:lpstr>«Спортивный»</vt:lpstr>
      <vt:lpstr>Антитабачная викторина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Здоровью цены нет</dc:title>
  <dc:creator>Пользователь Windows</dc:creator>
  <cp:lastModifiedBy>Пользователь Windows</cp:lastModifiedBy>
  <cp:revision>2</cp:revision>
  <dcterms:created xsi:type="dcterms:W3CDTF">2018-11-11T18:01:32Z</dcterms:created>
  <dcterms:modified xsi:type="dcterms:W3CDTF">2018-11-11T18:15:20Z</dcterms:modified>
</cp:coreProperties>
</file>