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835208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73746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812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93373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6999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790272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76272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607197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87310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20848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40815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FFF"/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6E26CA-B095-4877-8B70-E4BF838BD1B0}" type="datetimeFigureOut">
              <a:rPr lang="ru-RU" smtClean="0"/>
              <a:pPr/>
              <a:t>26.08.2015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F4EACB-D0BE-423B-89E6-8EE34A11310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88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332656"/>
            <a:ext cx="7772400" cy="2016224"/>
          </a:xfrm>
        </p:spPr>
        <p:txBody>
          <a:bodyPr>
            <a:normAutofit fontScale="90000"/>
          </a:bodyPr>
          <a:lstStyle/>
          <a:p>
            <a:r>
              <a:rPr lang="ru-RU" sz="89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ГТО</a:t>
            </a:r>
            <a:r>
              <a:rPr lang="ru-RU" sz="4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/>
            </a:r>
            <a:br>
              <a:rPr lang="ru-RU" sz="4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</a:br>
            <a:endParaRPr lang="ru-RU" sz="40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3861048"/>
            <a:ext cx="7632848" cy="2808312"/>
          </a:xfrm>
        </p:spPr>
        <p:txBody>
          <a:bodyPr>
            <a:normAutofit/>
          </a:bodyPr>
          <a:lstStyle/>
          <a:p>
            <a:pPr algn="r"/>
            <a:endParaRPr lang="ru-RU" sz="2800" dirty="0" smtClean="0">
              <a:latin typeface="Batang" pitchFamily="18" charset="-127"/>
              <a:ea typeface="Batang" pitchFamily="18" charset="-127"/>
            </a:endParaRPr>
          </a:p>
          <a:p>
            <a:pPr algn="r"/>
            <a:endParaRPr lang="ru-RU" sz="28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" name="Рисунок 3" descr="55e2b8e7bebe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060848"/>
            <a:ext cx="8136904" cy="47971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5371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>Викторина о спорте.</a:t>
            </a: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  <a:t/>
            </a:r>
            <a:br>
              <a:rPr lang="ru-RU" dirty="0" smtClean="0">
                <a:solidFill>
                  <a:srgbClr val="FF0000"/>
                </a:solidFill>
                <a:latin typeface="Bookman Old Style" pitchFamily="18" charset="0"/>
                <a:ea typeface="Batang" pitchFamily="18" charset="-127"/>
              </a:rPr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5796136" y="1115109"/>
            <a:ext cx="2890664" cy="5145435"/>
          </a:xfrm>
        </p:spPr>
        <p:txBody>
          <a:bodyPr/>
          <a:lstStyle/>
          <a:p>
            <a:r>
              <a:rPr lang="ru-RU" dirty="0" smtClean="0"/>
              <a:t>Гонка</a:t>
            </a:r>
          </a:p>
          <a:p>
            <a:r>
              <a:rPr lang="ru-RU" dirty="0" smtClean="0"/>
              <a:t>Биатлон</a:t>
            </a:r>
          </a:p>
          <a:p>
            <a:r>
              <a:rPr lang="ru-RU" dirty="0" smtClean="0"/>
              <a:t>4 года</a:t>
            </a:r>
          </a:p>
          <a:p>
            <a:r>
              <a:rPr lang="ru-RU" dirty="0" smtClean="0"/>
              <a:t>Газон</a:t>
            </a:r>
          </a:p>
          <a:p>
            <a:r>
              <a:rPr lang="ru-RU" dirty="0" smtClean="0"/>
              <a:t>Баскетбольный</a:t>
            </a:r>
          </a:p>
          <a:p>
            <a:r>
              <a:rPr lang="ru-RU" dirty="0" smtClean="0"/>
              <a:t>3</a:t>
            </a:r>
          </a:p>
          <a:p>
            <a:r>
              <a:rPr lang="ru-RU" dirty="0" smtClean="0"/>
              <a:t>Удаление</a:t>
            </a:r>
          </a:p>
          <a:p>
            <a:r>
              <a:rPr lang="ru-RU" dirty="0" smtClean="0"/>
              <a:t>Бита</a:t>
            </a:r>
          </a:p>
          <a:p>
            <a:r>
              <a:rPr lang="ru-RU" dirty="0" smtClean="0"/>
              <a:t>Олимпийские игры</a:t>
            </a:r>
          </a:p>
          <a:p>
            <a:r>
              <a:rPr lang="ru-RU" dirty="0" smtClean="0"/>
              <a:t>Рекорд 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97346"/>
            <a:ext cx="558011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 smtClean="0"/>
          </a:p>
          <a:p>
            <a:endParaRPr lang="ru-RU" sz="2400" dirty="0"/>
          </a:p>
          <a:p>
            <a:r>
              <a:rPr lang="ru-RU" sz="2000" dirty="0" smtClean="0"/>
              <a:t>1.Как </a:t>
            </a:r>
            <a:r>
              <a:rPr lang="ru-RU" sz="2000" dirty="0"/>
              <a:t>называются соревнования велосипедистов и лыжников</a:t>
            </a:r>
            <a:r>
              <a:rPr lang="ru-RU" sz="2000" dirty="0" smtClean="0"/>
              <a:t>? </a:t>
            </a:r>
          </a:p>
          <a:p>
            <a:r>
              <a:rPr lang="ru-RU" sz="2000" dirty="0" smtClean="0"/>
              <a:t>2</a:t>
            </a:r>
            <a:r>
              <a:rPr lang="ru-RU" sz="2000" dirty="0"/>
              <a:t>. Как называются соревнования, куда входят лыжные гонки со стрельбой на огневом рубеже? </a:t>
            </a:r>
            <a:endParaRPr lang="ru-RU" sz="2000" dirty="0" smtClean="0"/>
          </a:p>
          <a:p>
            <a:r>
              <a:rPr lang="ru-RU" sz="2000" dirty="0" smtClean="0"/>
              <a:t>3</a:t>
            </a:r>
            <a:r>
              <a:rPr lang="ru-RU" sz="2000" dirty="0"/>
              <a:t>. Через сколько лет проводятся чемпионаты мира по футболу? </a:t>
            </a:r>
            <a:endParaRPr lang="ru-RU" sz="2000" dirty="0" smtClean="0"/>
          </a:p>
          <a:p>
            <a:r>
              <a:rPr lang="ru-RU" sz="2000" dirty="0" smtClean="0"/>
              <a:t>  </a:t>
            </a:r>
            <a:r>
              <a:rPr lang="ru-RU" sz="2000" dirty="0"/>
              <a:t>4. Как называется покров футбольного поля? </a:t>
            </a:r>
            <a:endParaRPr lang="ru-RU" sz="2000" dirty="0" smtClean="0"/>
          </a:p>
          <a:p>
            <a:r>
              <a:rPr lang="ru-RU" sz="2000" dirty="0" smtClean="0"/>
              <a:t>  </a:t>
            </a:r>
            <a:r>
              <a:rPr lang="ru-RU" sz="2000" dirty="0"/>
              <a:t>5. Какой мяч тяжелее: футбольный, волейбольный, гандбольный или баскетбольный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 6</a:t>
            </a:r>
            <a:r>
              <a:rPr lang="ru-RU" sz="2000" dirty="0"/>
              <a:t>. Сколько человек входит в состав судейской коллегии? </a:t>
            </a:r>
            <a:endParaRPr lang="ru-RU" sz="2000" dirty="0" smtClean="0"/>
          </a:p>
          <a:p>
            <a:r>
              <a:rPr lang="ru-RU" sz="2000" dirty="0" smtClean="0"/>
              <a:t>7</a:t>
            </a:r>
            <a:r>
              <a:rPr lang="ru-RU" sz="2000" dirty="0"/>
              <a:t>. Наказание в спортивных играх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8</a:t>
            </a:r>
            <a:r>
              <a:rPr lang="ru-RU" sz="2000" dirty="0"/>
              <a:t>. Палка для игры в городки. </a:t>
            </a:r>
            <a:endParaRPr lang="ru-RU" sz="2000" dirty="0" smtClean="0"/>
          </a:p>
          <a:p>
            <a:r>
              <a:rPr lang="ru-RU" sz="2000" dirty="0" smtClean="0"/>
              <a:t>9</a:t>
            </a:r>
            <a:r>
              <a:rPr lang="ru-RU" sz="2000" dirty="0"/>
              <a:t>. Чем являются слова "Быстрее, выше, сильнее</a:t>
            </a:r>
            <a:r>
              <a:rPr lang="ru-RU" sz="2000" dirty="0" smtClean="0"/>
              <a:t>?"</a:t>
            </a:r>
            <a:endParaRPr lang="ru-RU" sz="2000" dirty="0"/>
          </a:p>
          <a:p>
            <a:r>
              <a:rPr lang="ru-RU" sz="2000" dirty="0"/>
              <a:t>  10. Что стремится установить спортсмен? </a:t>
            </a:r>
          </a:p>
        </p:txBody>
      </p:sp>
    </p:spTree>
    <p:extLst>
      <p:ext uri="{BB962C8B-B14F-4D97-AF65-F5344CB8AC3E}">
        <p14:creationId xmlns:p14="http://schemas.microsoft.com/office/powerpoint/2010/main" xmlns="" val="36872250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548680"/>
            <a:ext cx="5040560" cy="612068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11. Спортивный переходящий приз . </a:t>
            </a:r>
            <a:endParaRPr lang="ru-RU" dirty="0" smtClean="0"/>
          </a:p>
          <a:p>
            <a:r>
              <a:rPr lang="ru-RU" dirty="0" smtClean="0"/>
              <a:t>12</a:t>
            </a:r>
            <a:r>
              <a:rPr lang="ru-RU" dirty="0"/>
              <a:t>. В какой игре используется клюшка и </a:t>
            </a:r>
            <a:r>
              <a:rPr lang="ru-RU" dirty="0" smtClean="0"/>
              <a:t>шайба?</a:t>
            </a:r>
          </a:p>
          <a:p>
            <a:r>
              <a:rPr lang="ru-RU" dirty="0" smtClean="0"/>
              <a:t>13</a:t>
            </a:r>
            <a:r>
              <a:rPr lang="ru-RU" dirty="0"/>
              <a:t>. Теннисная площадка. </a:t>
            </a:r>
          </a:p>
          <a:p>
            <a:r>
              <a:rPr lang="ru-RU" dirty="0" smtClean="0"/>
              <a:t>14</a:t>
            </a:r>
            <a:r>
              <a:rPr lang="ru-RU" dirty="0"/>
              <a:t>. Хоккей - шайба, футбол - мяч, бадминтон-... </a:t>
            </a:r>
            <a:endParaRPr lang="ru-RU" dirty="0" smtClean="0"/>
          </a:p>
          <a:p>
            <a:r>
              <a:rPr lang="ru-RU" dirty="0" smtClean="0"/>
              <a:t>15</a:t>
            </a:r>
            <a:r>
              <a:rPr lang="ru-RU" dirty="0"/>
              <a:t>. Она является залогом здоровья </a:t>
            </a:r>
            <a:endParaRPr lang="ru-RU" dirty="0" smtClean="0"/>
          </a:p>
          <a:p>
            <a:r>
              <a:rPr lang="ru-RU" dirty="0" smtClean="0"/>
              <a:t>16</a:t>
            </a:r>
            <a:r>
              <a:rPr lang="ru-RU" dirty="0"/>
              <a:t>. Лучшая тяжесть для любителей утренней зарядки </a:t>
            </a:r>
          </a:p>
          <a:p>
            <a:r>
              <a:rPr lang="ru-RU" dirty="0" smtClean="0"/>
              <a:t>17</a:t>
            </a:r>
            <a:r>
              <a:rPr lang="ru-RU" dirty="0"/>
              <a:t>. Специалист по поднятию тяжестей </a:t>
            </a:r>
            <a:endParaRPr lang="ru-RU" dirty="0" smtClean="0"/>
          </a:p>
          <a:p>
            <a:r>
              <a:rPr lang="ru-RU" dirty="0" smtClean="0"/>
              <a:t>18</a:t>
            </a:r>
            <a:r>
              <a:rPr lang="ru-RU" dirty="0"/>
              <a:t>. Ледовая </a:t>
            </a:r>
            <a:r>
              <a:rPr lang="ru-RU" dirty="0" smtClean="0"/>
              <a:t>площадка</a:t>
            </a:r>
            <a:endParaRPr lang="ru-RU" dirty="0"/>
          </a:p>
          <a:p>
            <a:r>
              <a:rPr lang="ru-RU" dirty="0" smtClean="0"/>
              <a:t>19</a:t>
            </a:r>
            <a:r>
              <a:rPr lang="ru-RU" dirty="0"/>
              <a:t>. Сколько игроков в футбольной </a:t>
            </a:r>
            <a:r>
              <a:rPr lang="ru-RU" dirty="0" smtClean="0"/>
              <a:t>команде?</a:t>
            </a:r>
          </a:p>
          <a:p>
            <a:r>
              <a:rPr lang="ru-RU" dirty="0" smtClean="0"/>
              <a:t>20.Какой </a:t>
            </a:r>
            <a:r>
              <a:rPr lang="ru-RU" dirty="0"/>
              <a:t>вид спорта самый многочисленный</a:t>
            </a:r>
            <a:r>
              <a:rPr lang="ru-RU" dirty="0" smtClean="0"/>
              <a:t>?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620688"/>
            <a:ext cx="3250704" cy="5904656"/>
          </a:xfrm>
        </p:spPr>
        <p:txBody>
          <a:bodyPr>
            <a:noAutofit/>
          </a:bodyPr>
          <a:lstStyle/>
          <a:p>
            <a:r>
              <a:rPr lang="ru-RU" sz="3200" dirty="0" smtClean="0"/>
              <a:t>Кубок</a:t>
            </a:r>
          </a:p>
          <a:p>
            <a:r>
              <a:rPr lang="ru-RU" sz="3200" dirty="0" smtClean="0"/>
              <a:t>Хоккей</a:t>
            </a:r>
          </a:p>
          <a:p>
            <a:r>
              <a:rPr lang="ru-RU" sz="3200" dirty="0" smtClean="0"/>
              <a:t>Корт</a:t>
            </a:r>
          </a:p>
          <a:p>
            <a:r>
              <a:rPr lang="ru-RU" sz="3200" dirty="0" smtClean="0"/>
              <a:t>Волан</a:t>
            </a:r>
          </a:p>
          <a:p>
            <a:r>
              <a:rPr lang="ru-RU" sz="3200" dirty="0" smtClean="0"/>
              <a:t>Чистота</a:t>
            </a:r>
          </a:p>
          <a:p>
            <a:r>
              <a:rPr lang="ru-RU" sz="3200" dirty="0" smtClean="0"/>
              <a:t>Гантели </a:t>
            </a:r>
          </a:p>
          <a:p>
            <a:r>
              <a:rPr lang="ru-RU" sz="3200" dirty="0" smtClean="0"/>
              <a:t>Штангист</a:t>
            </a:r>
          </a:p>
          <a:p>
            <a:r>
              <a:rPr lang="ru-RU" sz="3200" dirty="0" smtClean="0"/>
              <a:t>Каток </a:t>
            </a:r>
          </a:p>
          <a:p>
            <a:r>
              <a:rPr lang="ru-RU" sz="3200" dirty="0" smtClean="0"/>
              <a:t>11</a:t>
            </a:r>
          </a:p>
          <a:p>
            <a:r>
              <a:rPr lang="ru-RU" sz="3200" dirty="0" smtClean="0"/>
              <a:t>Волейбол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1864435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4978896" cy="64087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 21.Начало пути к финишу. </a:t>
            </a:r>
            <a:endParaRPr lang="ru-RU" dirty="0" smtClean="0"/>
          </a:p>
          <a:p>
            <a:r>
              <a:rPr lang="ru-RU" dirty="0" smtClean="0"/>
              <a:t>22</a:t>
            </a:r>
            <a:r>
              <a:rPr lang="ru-RU" dirty="0"/>
              <a:t>. Чего не надо, если есть сила? </a:t>
            </a:r>
            <a:endParaRPr lang="ru-RU" dirty="0" smtClean="0"/>
          </a:p>
          <a:p>
            <a:r>
              <a:rPr lang="ru-RU" dirty="0" smtClean="0"/>
              <a:t>23</a:t>
            </a:r>
            <a:r>
              <a:rPr lang="ru-RU" dirty="0"/>
              <a:t>. Инструмент спортивного судьи. </a:t>
            </a:r>
            <a:endParaRPr lang="ru-RU" dirty="0" smtClean="0"/>
          </a:p>
          <a:p>
            <a:r>
              <a:rPr lang="ru-RU" dirty="0" smtClean="0"/>
              <a:t>24</a:t>
            </a:r>
            <a:r>
              <a:rPr lang="ru-RU" dirty="0"/>
              <a:t>. Боксерский корт. </a:t>
            </a:r>
            <a:endParaRPr lang="ru-RU" dirty="0" smtClean="0"/>
          </a:p>
          <a:p>
            <a:r>
              <a:rPr lang="ru-RU" dirty="0" smtClean="0"/>
              <a:t>25.Спортивный </a:t>
            </a:r>
            <a:r>
              <a:rPr lang="ru-RU" dirty="0"/>
              <a:t>снаряд , который  перетягивают. </a:t>
            </a:r>
            <a:endParaRPr lang="ru-RU" dirty="0" smtClean="0"/>
          </a:p>
          <a:p>
            <a:r>
              <a:rPr lang="ru-RU" dirty="0" smtClean="0"/>
              <a:t>26</a:t>
            </a:r>
            <a:r>
              <a:rPr lang="ru-RU" dirty="0"/>
              <a:t>. "Бородатый" спортивный снаряд. </a:t>
            </a:r>
            <a:endParaRPr lang="ru-RU" dirty="0" smtClean="0"/>
          </a:p>
          <a:p>
            <a:r>
              <a:rPr lang="ru-RU" dirty="0" smtClean="0"/>
              <a:t>27</a:t>
            </a:r>
            <a:r>
              <a:rPr lang="ru-RU" dirty="0"/>
              <a:t>. Танцор на </a:t>
            </a:r>
            <a:r>
              <a:rPr lang="ru-RU" dirty="0" smtClean="0"/>
              <a:t>льду.</a:t>
            </a:r>
          </a:p>
          <a:p>
            <a:r>
              <a:rPr lang="ru-RU" dirty="0" smtClean="0"/>
              <a:t>28</a:t>
            </a:r>
            <a:r>
              <a:rPr lang="ru-RU" dirty="0"/>
              <a:t>. Спортсмен, который ходит сидя. </a:t>
            </a:r>
          </a:p>
          <a:p>
            <a:r>
              <a:rPr lang="ru-RU" dirty="0" smtClean="0"/>
              <a:t>29</a:t>
            </a:r>
            <a:r>
              <a:rPr lang="ru-RU" dirty="0"/>
              <a:t>. Предки кроссовок. </a:t>
            </a:r>
          </a:p>
          <a:p>
            <a:r>
              <a:rPr lang="ru-RU" dirty="0"/>
              <a:t>30. Её должен взять прыгун.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508104" y="332656"/>
            <a:ext cx="3178696" cy="6192688"/>
          </a:xfrm>
        </p:spPr>
        <p:txBody>
          <a:bodyPr>
            <a:noAutofit/>
          </a:bodyPr>
          <a:lstStyle/>
          <a:p>
            <a:r>
              <a:rPr lang="ru-RU" sz="3200" dirty="0" smtClean="0"/>
              <a:t>Старт</a:t>
            </a:r>
          </a:p>
          <a:p>
            <a:r>
              <a:rPr lang="ru-RU" sz="3200" dirty="0" smtClean="0"/>
              <a:t> Ума</a:t>
            </a:r>
          </a:p>
          <a:p>
            <a:r>
              <a:rPr lang="ru-RU" sz="3200" dirty="0" smtClean="0"/>
              <a:t>Свисток</a:t>
            </a:r>
          </a:p>
          <a:p>
            <a:r>
              <a:rPr lang="ru-RU" sz="3200" dirty="0" smtClean="0"/>
              <a:t>Ринг </a:t>
            </a:r>
          </a:p>
          <a:p>
            <a:r>
              <a:rPr lang="ru-RU" sz="3200" dirty="0" smtClean="0"/>
              <a:t>Канат</a:t>
            </a:r>
          </a:p>
          <a:p>
            <a:r>
              <a:rPr lang="ru-RU" sz="3200" dirty="0" smtClean="0"/>
              <a:t>Козёл</a:t>
            </a:r>
          </a:p>
          <a:p>
            <a:r>
              <a:rPr lang="ru-RU" sz="3200" dirty="0" smtClean="0"/>
              <a:t>Фигурист</a:t>
            </a:r>
          </a:p>
          <a:p>
            <a:r>
              <a:rPr lang="ru-RU" sz="3200" dirty="0" smtClean="0"/>
              <a:t>Шахматист</a:t>
            </a:r>
          </a:p>
          <a:p>
            <a:r>
              <a:rPr lang="ru-RU" sz="3200" dirty="0" smtClean="0"/>
              <a:t>Кеды</a:t>
            </a:r>
          </a:p>
          <a:p>
            <a:r>
              <a:rPr lang="ru-RU" sz="3200" dirty="0" smtClean="0"/>
              <a:t>Высоту </a:t>
            </a:r>
          </a:p>
          <a:p>
            <a:pPr marL="0" indent="0">
              <a:buNone/>
            </a:pP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662336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332656"/>
            <a:ext cx="5050904" cy="6336704"/>
          </a:xfrm>
        </p:spPr>
        <p:txBody>
          <a:bodyPr>
            <a:noAutofit/>
          </a:bodyPr>
          <a:lstStyle/>
          <a:p>
            <a:r>
              <a:rPr lang="ru-RU" sz="2400" dirty="0"/>
              <a:t>31.Как часто проводятся Олимпийские игры</a:t>
            </a:r>
            <a:r>
              <a:rPr lang="ru-RU" sz="2400" dirty="0" smtClean="0"/>
              <a:t>?</a:t>
            </a:r>
          </a:p>
          <a:p>
            <a:r>
              <a:rPr lang="ru-RU" sz="2400" dirty="0" smtClean="0"/>
              <a:t>32.Назовите  </a:t>
            </a:r>
            <a:r>
              <a:rPr lang="ru-RU" sz="2400" dirty="0"/>
              <a:t>5 спортивных терминов, начинающихся с буквы «С» ? </a:t>
            </a:r>
          </a:p>
          <a:p>
            <a:r>
              <a:rPr lang="ru-RU" sz="2400" dirty="0"/>
              <a:t>33.Что означает переплетение разноцветных колец в эмблеме олимпийских  игр?(Символ дружбы пяти континентов).</a:t>
            </a:r>
          </a:p>
          <a:p>
            <a:r>
              <a:rPr lang="ru-RU" sz="2400" dirty="0" smtClean="0"/>
              <a:t>34. </a:t>
            </a:r>
            <a:r>
              <a:rPr lang="ru-RU" sz="2400" dirty="0"/>
              <a:t>Страна зимних олимпийских игр 2014</a:t>
            </a:r>
            <a:r>
              <a:rPr lang="ru-RU" sz="2400" dirty="0" smtClean="0"/>
              <a:t>?</a:t>
            </a:r>
            <a:r>
              <a:rPr lang="ru-RU" sz="2400" b="1" dirty="0" smtClean="0"/>
              <a:t> </a:t>
            </a:r>
            <a:endParaRPr lang="ru-RU" sz="2400" dirty="0"/>
          </a:p>
          <a:p>
            <a:r>
              <a:rPr lang="ru-RU" sz="2400" dirty="0"/>
              <a:t> </a:t>
            </a:r>
          </a:p>
          <a:p>
            <a:endParaRPr lang="ru-RU" sz="20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436096" y="332656"/>
            <a:ext cx="3528392" cy="6408712"/>
          </a:xfrm>
        </p:spPr>
        <p:txBody>
          <a:bodyPr>
            <a:normAutofit/>
          </a:bodyPr>
          <a:lstStyle/>
          <a:p>
            <a:r>
              <a:rPr lang="ru-RU" dirty="0" smtClean="0"/>
              <a:t>1 раз в четыре года</a:t>
            </a:r>
          </a:p>
          <a:p>
            <a:r>
              <a:rPr lang="ru-RU" dirty="0" smtClean="0"/>
              <a:t>Стадион, сетка, секундомер, спартакиада, спринт</a:t>
            </a:r>
          </a:p>
          <a:p>
            <a:r>
              <a:rPr lang="ru-RU" dirty="0" smtClean="0"/>
              <a:t>Символ дружбы пяти континентов</a:t>
            </a:r>
          </a:p>
          <a:p>
            <a:endParaRPr lang="ru-RU" dirty="0"/>
          </a:p>
          <a:p>
            <a:r>
              <a:rPr lang="ru-RU" dirty="0" smtClean="0"/>
              <a:t>Россия </a:t>
            </a:r>
            <a:endParaRPr lang="ru-RU" dirty="0"/>
          </a:p>
        </p:txBody>
      </p:sp>
      <p:pic>
        <p:nvPicPr>
          <p:cNvPr id="5122" name="Picture 2" descr="http://gifportal.ru/data/smiles/sporta-1299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72473" y="4725144"/>
            <a:ext cx="2009378" cy="1623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11784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C:\Users\LA\Pictures\360420738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675052"/>
            <a:ext cx="8280920" cy="6085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603666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wipe dir="r"/>
      </p:transition>
    </mc:Choice>
    <mc:Fallback>
      <p:transition spd="slow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259</Words>
  <Application>Microsoft Office PowerPoint</Application>
  <PresentationFormat>Экран (4:3)</PresentationFormat>
  <Paragraphs>74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ГТО </vt:lpstr>
      <vt:lpstr>Викторина о спорте. </vt:lpstr>
      <vt:lpstr>Слайд 3</vt:lpstr>
      <vt:lpstr>Слайд 4</vt:lpstr>
      <vt:lpstr>Слайд 5</vt:lpstr>
      <vt:lpstr>Слайд 6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ГТО Готов к Труду и Обороне! Горжусь Тобой Отчизна!</dc:title>
  <cp:lastModifiedBy>Татьяна Курганская</cp:lastModifiedBy>
  <cp:revision>14</cp:revision>
  <dcterms:created xsi:type="dcterms:W3CDTF">2014-09-12T19:12:14Z</dcterms:created>
  <dcterms:modified xsi:type="dcterms:W3CDTF">2015-08-26T11:06:53Z</dcterms:modified>
</cp:coreProperties>
</file>