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268760"/>
            <a:ext cx="7848872" cy="4536504"/>
          </a:xfrm>
        </p:spPr>
        <p:txBody>
          <a:bodyPr/>
          <a:lstStyle/>
          <a:p>
            <a:pPr marL="182880" indent="0">
              <a:buNone/>
            </a:pPr>
            <a:r>
              <a:rPr lang="ru-RU" sz="7200" b="1" i="1" dirty="0" smtClean="0">
                <a:solidFill>
                  <a:schemeClr val="tx1"/>
                </a:solidFill>
              </a:rPr>
              <a:t>Десятое </a:t>
            </a:r>
            <a:r>
              <a:rPr lang="ru-RU" sz="7200" b="1" i="1" dirty="0">
                <a:solidFill>
                  <a:schemeClr val="tx1"/>
                </a:solidFill>
              </a:rPr>
              <a:t>января.</a:t>
            </a:r>
            <a:br>
              <a:rPr lang="ru-RU" sz="72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>Слово </a:t>
            </a:r>
            <a:r>
              <a:rPr lang="ru-RU" sz="5400" b="1" i="1" dirty="0">
                <a:solidFill>
                  <a:schemeClr val="tx1"/>
                </a:solidFill>
              </a:rPr>
              <a:t>и </a:t>
            </a:r>
            <a:r>
              <a:rPr lang="ru-RU" sz="5400" b="1" i="1" dirty="0" smtClean="0">
                <a:solidFill>
                  <a:schemeClr val="tx1"/>
                </a:solidFill>
              </a:rPr>
              <a:t>его лексическое </a:t>
            </a:r>
            <a:r>
              <a:rPr lang="ru-RU" sz="5400" b="1" i="1" dirty="0">
                <a:solidFill>
                  <a:schemeClr val="tx1"/>
                </a:solidFill>
              </a:rPr>
              <a:t>значение</a:t>
            </a:r>
            <a:br>
              <a:rPr lang="ru-RU" sz="5400" b="1" i="1" dirty="0">
                <a:solidFill>
                  <a:schemeClr val="tx1"/>
                </a:solidFill>
              </a:rPr>
            </a:b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629200"/>
            <a:ext cx="7272808" cy="2232248"/>
          </a:xfrm>
        </p:spPr>
        <p:txBody>
          <a:bodyPr>
            <a:normAutofit/>
          </a:bodyPr>
          <a:lstStyle/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0897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656184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</a:rPr>
              <a:t>Все эти слова  произошли от одного древнерусского слова КОЛО, что означало КРУГЛЫЙ.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5522327" cy="45893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26839"/>
            <a:ext cx="3251775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55" y="4355526"/>
            <a:ext cx="3671632" cy="245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136904" cy="144016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Сравните два текста, какой из них является текстом?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6" y="1888434"/>
            <a:ext cx="888308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5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4" y="64727"/>
            <a:ext cx="6990333" cy="668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chemeClr val="tx1"/>
                </a:solidFill>
              </a:rPr>
              <a:t>Домашнее задание:</a:t>
            </a:r>
            <a:br>
              <a:rPr lang="ru-RU" sz="6000" b="1" dirty="0" smtClean="0">
                <a:solidFill>
                  <a:schemeClr val="tx1"/>
                </a:solidFill>
              </a:rPr>
            </a:br>
            <a:r>
              <a:rPr lang="ru-RU" sz="6000" b="1" dirty="0" smtClean="0">
                <a:solidFill>
                  <a:schemeClr val="tx1"/>
                </a:solidFill>
              </a:rPr>
              <a:t/>
            </a:r>
            <a:br>
              <a:rPr lang="ru-RU" sz="60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Параграф 61, упр. 346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648072"/>
          </a:xfrm>
        </p:spPr>
        <p:txBody>
          <a:bodyPr/>
          <a:lstStyle/>
          <a:p>
            <a:r>
              <a:rPr lang="ru-RU" sz="4400" b="1" dirty="0" err="1" smtClean="0">
                <a:solidFill>
                  <a:schemeClr val="tx1"/>
                </a:solidFill>
              </a:rPr>
              <a:t>Хле</a:t>
            </a:r>
            <a:r>
              <a:rPr lang="ru-RU" sz="4400" b="1" dirty="0">
                <a:solidFill>
                  <a:schemeClr val="tx1"/>
                </a:solidFill>
              </a:rPr>
              <a:t>… – всему    </a:t>
            </a:r>
            <a:r>
              <a:rPr lang="ru-RU" sz="4400" b="1" dirty="0" smtClean="0">
                <a:solidFill>
                  <a:schemeClr val="tx1"/>
                </a:solidFill>
              </a:rPr>
              <a:t>г…лова.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4770" y="5638191"/>
            <a:ext cx="6400800" cy="1219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43675"/>
            <a:ext cx="7181922" cy="520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8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2979712"/>
            <a:ext cx="7772400" cy="426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971" y="620688"/>
            <a:ext cx="7909453" cy="5551512"/>
          </a:xfrm>
        </p:spPr>
        <p:txBody>
          <a:bodyPr>
            <a:normAutofit/>
          </a:bodyPr>
          <a:lstStyle/>
          <a:p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71400"/>
            <a:ext cx="9889099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5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803175"/>
          </a:xfrm>
        </p:spPr>
        <p:txBody>
          <a:bodyPr/>
          <a:lstStyle/>
          <a:p>
            <a:r>
              <a:rPr lang="ru-RU" sz="6600" dirty="0" smtClean="0"/>
              <a:t>Толковые словари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2448272" cy="37714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2636912"/>
            <a:ext cx="2736952" cy="3845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28800"/>
            <a:ext cx="2491426" cy="365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936104"/>
          </a:xfrm>
        </p:spPr>
        <p:txBody>
          <a:bodyPr/>
          <a:lstStyle/>
          <a:p>
            <a:r>
              <a:rPr lang="ru-RU" sz="6600" dirty="0" smtClean="0"/>
              <a:t>В.И. Даль 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12669"/>
            <a:ext cx="6048672" cy="47686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79" y="2492896"/>
            <a:ext cx="32403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2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5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4" y="0"/>
            <a:ext cx="8125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78</TotalTime>
  <Words>41</Words>
  <Application>Microsoft Office PowerPoint</Application>
  <PresentationFormat>Экран (4:3)</PresentationFormat>
  <Paragraphs>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Десятое января. Слово и его лексическое значение </vt:lpstr>
      <vt:lpstr>Хле… – всему    г…лова.</vt:lpstr>
      <vt:lpstr>Презентация PowerPoint</vt:lpstr>
      <vt:lpstr>Презентация PowerPoint</vt:lpstr>
      <vt:lpstr>Толковые словари</vt:lpstr>
      <vt:lpstr>В.И. Даль </vt:lpstr>
      <vt:lpstr>Презентация PowerPoint</vt:lpstr>
      <vt:lpstr>Презентация PowerPoint</vt:lpstr>
      <vt:lpstr>Презентация PowerPoint</vt:lpstr>
      <vt:lpstr>Презентация PowerPoint</vt:lpstr>
      <vt:lpstr>Все эти слова  произошли от одного древнерусского слова КОЛО, что означало КРУГЛЫЙ.</vt:lpstr>
      <vt:lpstr>Презентация PowerPoint</vt:lpstr>
      <vt:lpstr>Презентация PowerPoint</vt:lpstr>
      <vt:lpstr>Презентация PowerPoint</vt:lpstr>
      <vt:lpstr>Домашнее задание:  Параграф 61, упр. 346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Десятое января. Слово и его лексическое значение </dc:title>
  <dc:creator>Home</dc:creator>
  <cp:lastModifiedBy>Home</cp:lastModifiedBy>
  <cp:revision>8</cp:revision>
  <dcterms:created xsi:type="dcterms:W3CDTF">2020-01-09T08:16:58Z</dcterms:created>
  <dcterms:modified xsi:type="dcterms:W3CDTF">2020-01-09T09:46:23Z</dcterms:modified>
</cp:coreProperties>
</file>