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9" r:id="rId1"/>
    <p:sldMasterId id="2147483761" r:id="rId2"/>
  </p:sldMasterIdLst>
  <p:notesMasterIdLst>
    <p:notesMasterId r:id="rId18"/>
  </p:notesMasterIdLst>
  <p:handoutMasterIdLst>
    <p:handoutMasterId r:id="rId19"/>
  </p:handoutMasterIdLst>
  <p:sldIdLst>
    <p:sldId id="284" r:id="rId3"/>
    <p:sldId id="262" r:id="rId4"/>
    <p:sldId id="285" r:id="rId5"/>
    <p:sldId id="275" r:id="rId6"/>
    <p:sldId id="296" r:id="rId7"/>
    <p:sldId id="288" r:id="rId8"/>
    <p:sldId id="289" r:id="rId9"/>
    <p:sldId id="290" r:id="rId10"/>
    <p:sldId id="291" r:id="rId11"/>
    <p:sldId id="292" r:id="rId12"/>
    <p:sldId id="276" r:id="rId13"/>
    <p:sldId id="294" r:id="rId14"/>
    <p:sldId id="259" r:id="rId15"/>
    <p:sldId id="260" r:id="rId16"/>
    <p:sldId id="281" r:id="rId1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02D"/>
    <a:srgbClr val="4FC9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84698" autoAdjust="0"/>
  </p:normalViewPr>
  <p:slideViewPr>
    <p:cSldViewPr snapToGrid="0">
      <p:cViewPr>
        <p:scale>
          <a:sx n="50" d="100"/>
          <a:sy n="50" d="100"/>
        </p:scale>
        <p:origin x="-1380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BFB73-5684-486A-B396-612F0049D55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B8CAA12-C6F0-4B9A-9802-FA622D3269D2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Структурированные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2CE2F4F2-0408-4C1E-906E-30DD58CBBF4B}" type="parTrans" cxnId="{518BE58E-36F3-48C2-A643-782430083E9E}">
      <dgm:prSet/>
      <dgm:spPr/>
      <dgm:t>
        <a:bodyPr/>
        <a:lstStyle/>
        <a:p>
          <a:endParaRPr lang="ru-RU" sz="1400"/>
        </a:p>
      </dgm:t>
    </dgm:pt>
    <dgm:pt modelId="{A848712F-D82E-4D17-A7A6-F4E9E2154231}" type="sibTrans" cxnId="{518BE58E-36F3-48C2-A643-782430083E9E}">
      <dgm:prSet/>
      <dgm:spPr/>
      <dgm:t>
        <a:bodyPr/>
        <a:lstStyle/>
        <a:p>
          <a:endParaRPr lang="ru-RU" sz="1400"/>
        </a:p>
      </dgm:t>
    </dgm:pt>
    <dgm:pt modelId="{9E2C1F76-8E15-4369-8E86-0B0B8E85B401}">
      <dgm:prSet phldrT="[Текст]" custT="1"/>
      <dgm:spPr/>
      <dgm:t>
        <a:bodyPr/>
        <a:lstStyle/>
        <a:p>
          <a:r>
            <a:rPr lang="ru-RU" sz="3200" b="1" dirty="0" err="1" smtClean="0">
              <a:latin typeface="Times New Roman" pitchFamily="18" charset="0"/>
              <a:cs typeface="Times New Roman" pitchFamily="18" charset="0"/>
            </a:rPr>
            <a:t>Валидные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26805D9B-5AA1-40D2-9BE8-045E04138F99}" type="parTrans" cxnId="{93D956D8-7A02-45E7-B139-893AE57FFF3E}">
      <dgm:prSet/>
      <dgm:spPr/>
      <dgm:t>
        <a:bodyPr/>
        <a:lstStyle/>
        <a:p>
          <a:endParaRPr lang="ru-RU" sz="1400"/>
        </a:p>
      </dgm:t>
    </dgm:pt>
    <dgm:pt modelId="{BC0E951D-9F42-4B7D-A07F-6F5A6D92C8F7}" type="sibTrans" cxnId="{93D956D8-7A02-45E7-B139-893AE57FFF3E}">
      <dgm:prSet/>
      <dgm:spPr/>
      <dgm:t>
        <a:bodyPr/>
        <a:lstStyle/>
        <a:p>
          <a:endParaRPr lang="ru-RU" sz="1400"/>
        </a:p>
      </dgm:t>
    </dgm:pt>
    <dgm:pt modelId="{7D5995FD-6A37-425C-A889-C2408BE79E5D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Достаточные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B23DD8EB-2D87-4A44-9708-64A4B265BA7A}" type="parTrans" cxnId="{F039B400-E600-4E29-B17E-0E4D0AEFCC1B}">
      <dgm:prSet/>
      <dgm:spPr/>
      <dgm:t>
        <a:bodyPr/>
        <a:lstStyle/>
        <a:p>
          <a:endParaRPr lang="ru-RU" sz="1400"/>
        </a:p>
      </dgm:t>
    </dgm:pt>
    <dgm:pt modelId="{8047F4E7-F96D-4DC0-B44F-6022BFEC8F3A}" type="sibTrans" cxnId="{F039B400-E600-4E29-B17E-0E4D0AEFCC1B}">
      <dgm:prSet/>
      <dgm:spPr/>
      <dgm:t>
        <a:bodyPr/>
        <a:lstStyle/>
        <a:p>
          <a:endParaRPr lang="ru-RU" sz="1400"/>
        </a:p>
      </dgm:t>
    </dgm:pt>
    <dgm:pt modelId="{BBF105F8-B4FD-4AF8-AD78-7E5A5587BC0B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itchFamily="18" charset="0"/>
              <a:cs typeface="Times New Roman" pitchFamily="18" charset="0"/>
            </a:rPr>
            <a:t>Подлинные</a:t>
          </a:r>
          <a:endParaRPr lang="ru-RU" sz="3200" b="1" dirty="0">
            <a:latin typeface="Times New Roman" pitchFamily="18" charset="0"/>
            <a:cs typeface="Times New Roman" pitchFamily="18" charset="0"/>
          </a:endParaRPr>
        </a:p>
      </dgm:t>
    </dgm:pt>
    <dgm:pt modelId="{C5E0BA06-C8B8-4DA4-962B-98E87A4982F8}" type="parTrans" cxnId="{580D1352-2F95-41A7-8AB5-E6B9746FF1B6}">
      <dgm:prSet/>
      <dgm:spPr/>
      <dgm:t>
        <a:bodyPr/>
        <a:lstStyle/>
        <a:p>
          <a:endParaRPr lang="ru-RU" sz="1400"/>
        </a:p>
      </dgm:t>
    </dgm:pt>
    <dgm:pt modelId="{D3315181-1ACC-43CD-9C19-90261B04F702}" type="sibTrans" cxnId="{580D1352-2F95-41A7-8AB5-E6B9746FF1B6}">
      <dgm:prSet/>
      <dgm:spPr/>
      <dgm:t>
        <a:bodyPr/>
        <a:lstStyle/>
        <a:p>
          <a:endParaRPr lang="ru-RU" sz="1400"/>
        </a:p>
      </dgm:t>
    </dgm:pt>
    <dgm:pt modelId="{182FE271-C3E3-423E-8D43-516B87EFB0DA}" type="pres">
      <dgm:prSet presAssocID="{FC0BFB73-5684-486A-B396-612F0049D55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8A83A64-022E-4A5E-96CF-64350720A9E5}" type="pres">
      <dgm:prSet presAssocID="{FC0BFB73-5684-486A-B396-612F0049D55D}" presName="Name1" presStyleCnt="0"/>
      <dgm:spPr/>
      <dgm:t>
        <a:bodyPr/>
        <a:lstStyle/>
        <a:p>
          <a:endParaRPr lang="ru-RU"/>
        </a:p>
      </dgm:t>
    </dgm:pt>
    <dgm:pt modelId="{FA560B7A-B665-4D36-AECF-9111F0B4D7FD}" type="pres">
      <dgm:prSet presAssocID="{FC0BFB73-5684-486A-B396-612F0049D55D}" presName="cycle" presStyleCnt="0"/>
      <dgm:spPr/>
      <dgm:t>
        <a:bodyPr/>
        <a:lstStyle/>
        <a:p>
          <a:endParaRPr lang="ru-RU"/>
        </a:p>
      </dgm:t>
    </dgm:pt>
    <dgm:pt modelId="{210E0591-5A92-4B6E-BF69-187A00D09EAD}" type="pres">
      <dgm:prSet presAssocID="{FC0BFB73-5684-486A-B396-612F0049D55D}" presName="srcNode" presStyleLbl="node1" presStyleIdx="0" presStyleCnt="4"/>
      <dgm:spPr/>
      <dgm:t>
        <a:bodyPr/>
        <a:lstStyle/>
        <a:p>
          <a:endParaRPr lang="ru-RU"/>
        </a:p>
      </dgm:t>
    </dgm:pt>
    <dgm:pt modelId="{EFC87ACD-34CC-40BC-90E7-FD637764BC17}" type="pres">
      <dgm:prSet presAssocID="{FC0BFB73-5684-486A-B396-612F0049D55D}" presName="conn" presStyleLbl="parChTrans1D2" presStyleIdx="0" presStyleCnt="1"/>
      <dgm:spPr/>
      <dgm:t>
        <a:bodyPr/>
        <a:lstStyle/>
        <a:p>
          <a:endParaRPr lang="ru-RU"/>
        </a:p>
      </dgm:t>
    </dgm:pt>
    <dgm:pt modelId="{B5539005-DD87-421E-B09A-D6227A8D7E48}" type="pres">
      <dgm:prSet presAssocID="{FC0BFB73-5684-486A-B396-612F0049D55D}" presName="extraNode" presStyleLbl="node1" presStyleIdx="0" presStyleCnt="4"/>
      <dgm:spPr/>
      <dgm:t>
        <a:bodyPr/>
        <a:lstStyle/>
        <a:p>
          <a:endParaRPr lang="ru-RU"/>
        </a:p>
      </dgm:t>
    </dgm:pt>
    <dgm:pt modelId="{6E34DF5E-27E3-46C2-9241-B647189727F0}" type="pres">
      <dgm:prSet presAssocID="{FC0BFB73-5684-486A-B396-612F0049D55D}" presName="dstNode" presStyleLbl="node1" presStyleIdx="0" presStyleCnt="4"/>
      <dgm:spPr/>
      <dgm:t>
        <a:bodyPr/>
        <a:lstStyle/>
        <a:p>
          <a:endParaRPr lang="ru-RU"/>
        </a:p>
      </dgm:t>
    </dgm:pt>
    <dgm:pt modelId="{76E809A7-8403-4386-9AE7-4FBFD66D1257}" type="pres">
      <dgm:prSet presAssocID="{1B8CAA12-C6F0-4B9A-9802-FA622D3269D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89237-4A6D-4D34-9CC4-ADCB07582644}" type="pres">
      <dgm:prSet presAssocID="{1B8CAA12-C6F0-4B9A-9802-FA622D3269D2}" presName="accent_1" presStyleCnt="0"/>
      <dgm:spPr/>
      <dgm:t>
        <a:bodyPr/>
        <a:lstStyle/>
        <a:p>
          <a:endParaRPr lang="ru-RU"/>
        </a:p>
      </dgm:t>
    </dgm:pt>
    <dgm:pt modelId="{3499C1AE-6E41-4F17-85DE-75B160902195}" type="pres">
      <dgm:prSet presAssocID="{1B8CAA12-C6F0-4B9A-9802-FA622D3269D2}" presName="accentRepeatNode" presStyleLbl="solidFgAcc1" presStyleIdx="0" presStyleCnt="4"/>
      <dgm:spPr>
        <a:solidFill>
          <a:srgbClr val="FFC000"/>
        </a:solidFill>
      </dgm:spPr>
      <dgm:t>
        <a:bodyPr/>
        <a:lstStyle/>
        <a:p>
          <a:endParaRPr lang="ru-RU"/>
        </a:p>
      </dgm:t>
    </dgm:pt>
    <dgm:pt modelId="{4143AE06-DA06-4DCB-A4B1-9414723BF113}" type="pres">
      <dgm:prSet presAssocID="{9E2C1F76-8E15-4369-8E86-0B0B8E85B40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79D1A-7934-478B-9245-4008E0C558AC}" type="pres">
      <dgm:prSet presAssocID="{9E2C1F76-8E15-4369-8E86-0B0B8E85B401}" presName="accent_2" presStyleCnt="0"/>
      <dgm:spPr/>
      <dgm:t>
        <a:bodyPr/>
        <a:lstStyle/>
        <a:p>
          <a:endParaRPr lang="ru-RU"/>
        </a:p>
      </dgm:t>
    </dgm:pt>
    <dgm:pt modelId="{8F35CAFF-EE18-474D-B4D9-3C5203E12D91}" type="pres">
      <dgm:prSet presAssocID="{9E2C1F76-8E15-4369-8E86-0B0B8E85B401}" presName="accentRepeatNode" presStyleLbl="solidFgAcc1" presStyleIdx="1" presStyleCnt="4"/>
      <dgm:spPr>
        <a:solidFill>
          <a:srgbClr val="28F02D"/>
        </a:solidFill>
      </dgm:spPr>
      <dgm:t>
        <a:bodyPr/>
        <a:lstStyle/>
        <a:p>
          <a:endParaRPr lang="ru-RU"/>
        </a:p>
      </dgm:t>
    </dgm:pt>
    <dgm:pt modelId="{433B6D2A-484A-4F1B-905F-CA1102CAA179}" type="pres">
      <dgm:prSet presAssocID="{7D5995FD-6A37-425C-A889-C2408BE79E5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5E23C-3DCC-4959-B738-2D88CFFC7749}" type="pres">
      <dgm:prSet presAssocID="{7D5995FD-6A37-425C-A889-C2408BE79E5D}" presName="accent_3" presStyleCnt="0"/>
      <dgm:spPr/>
      <dgm:t>
        <a:bodyPr/>
        <a:lstStyle/>
        <a:p>
          <a:endParaRPr lang="ru-RU"/>
        </a:p>
      </dgm:t>
    </dgm:pt>
    <dgm:pt modelId="{418E47E3-4AC2-4E52-8F18-68E29A85DA18}" type="pres">
      <dgm:prSet presAssocID="{7D5995FD-6A37-425C-A889-C2408BE79E5D}" presName="accentRepeatNode" presStyleLbl="solidFgAcc1" presStyleIdx="2" presStyleCnt="4" custLinFactNeighborX="-5661" custLinFactNeighborY="-1415"/>
      <dgm:spPr>
        <a:solidFill>
          <a:srgbClr val="4FC98F"/>
        </a:solidFill>
      </dgm:spPr>
      <dgm:t>
        <a:bodyPr/>
        <a:lstStyle/>
        <a:p>
          <a:endParaRPr lang="ru-RU"/>
        </a:p>
      </dgm:t>
    </dgm:pt>
    <dgm:pt modelId="{2248D84C-8D0B-4146-8A96-6FD5F7811551}" type="pres">
      <dgm:prSet presAssocID="{BBF105F8-B4FD-4AF8-AD78-7E5A5587BC0B}" presName="text_4" presStyleLbl="node1" presStyleIdx="3" presStyleCnt="4" custLinFactNeighborY="5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3DDE-64D2-4F30-9AF1-5834E8AABD2C}" type="pres">
      <dgm:prSet presAssocID="{BBF105F8-B4FD-4AF8-AD78-7E5A5587BC0B}" presName="accent_4" presStyleCnt="0"/>
      <dgm:spPr/>
      <dgm:t>
        <a:bodyPr/>
        <a:lstStyle/>
        <a:p>
          <a:endParaRPr lang="ru-RU"/>
        </a:p>
      </dgm:t>
    </dgm:pt>
    <dgm:pt modelId="{5CF79029-FA0D-4009-A911-393A236BED50}" type="pres">
      <dgm:prSet presAssocID="{BBF105F8-B4FD-4AF8-AD78-7E5A5587BC0B}" presName="accentRepeatNode" presStyleLbl="solidFgAcc1" presStyleIdx="3" presStyleCnt="4"/>
      <dgm:spPr>
        <a:solidFill>
          <a:srgbClr val="0070C0"/>
        </a:solidFill>
      </dgm:spPr>
      <dgm:t>
        <a:bodyPr/>
        <a:lstStyle/>
        <a:p>
          <a:endParaRPr lang="ru-RU"/>
        </a:p>
      </dgm:t>
    </dgm:pt>
  </dgm:ptLst>
  <dgm:cxnLst>
    <dgm:cxn modelId="{E084E126-CFC5-4B7E-86CB-183BEC5F1B6F}" type="presOf" srcId="{1B8CAA12-C6F0-4B9A-9802-FA622D3269D2}" destId="{76E809A7-8403-4386-9AE7-4FBFD66D1257}" srcOrd="0" destOrd="0" presId="urn:microsoft.com/office/officeart/2008/layout/VerticalCurvedList"/>
    <dgm:cxn modelId="{B3CB80C1-74E6-4C06-B15A-C190965DF3B8}" type="presOf" srcId="{7D5995FD-6A37-425C-A889-C2408BE79E5D}" destId="{433B6D2A-484A-4F1B-905F-CA1102CAA179}" srcOrd="0" destOrd="0" presId="urn:microsoft.com/office/officeart/2008/layout/VerticalCurvedList"/>
    <dgm:cxn modelId="{F039B400-E600-4E29-B17E-0E4D0AEFCC1B}" srcId="{FC0BFB73-5684-486A-B396-612F0049D55D}" destId="{7D5995FD-6A37-425C-A889-C2408BE79E5D}" srcOrd="2" destOrd="0" parTransId="{B23DD8EB-2D87-4A44-9708-64A4B265BA7A}" sibTransId="{8047F4E7-F96D-4DC0-B44F-6022BFEC8F3A}"/>
    <dgm:cxn modelId="{D0F4D306-7241-4B0D-AAF3-566BD7ABFA7A}" type="presOf" srcId="{A848712F-D82E-4D17-A7A6-F4E9E2154231}" destId="{EFC87ACD-34CC-40BC-90E7-FD637764BC17}" srcOrd="0" destOrd="0" presId="urn:microsoft.com/office/officeart/2008/layout/VerticalCurvedList"/>
    <dgm:cxn modelId="{A37242DC-E714-43C6-85A0-0531673F6EB6}" type="presOf" srcId="{9E2C1F76-8E15-4369-8E86-0B0B8E85B401}" destId="{4143AE06-DA06-4DCB-A4B1-9414723BF113}" srcOrd="0" destOrd="0" presId="urn:microsoft.com/office/officeart/2008/layout/VerticalCurvedList"/>
    <dgm:cxn modelId="{3A90032B-91F5-4F22-AB4C-4D06682D0BCB}" type="presOf" srcId="{FC0BFB73-5684-486A-B396-612F0049D55D}" destId="{182FE271-C3E3-423E-8D43-516B87EFB0DA}" srcOrd="0" destOrd="0" presId="urn:microsoft.com/office/officeart/2008/layout/VerticalCurvedList"/>
    <dgm:cxn modelId="{518BE58E-36F3-48C2-A643-782430083E9E}" srcId="{FC0BFB73-5684-486A-B396-612F0049D55D}" destId="{1B8CAA12-C6F0-4B9A-9802-FA622D3269D2}" srcOrd="0" destOrd="0" parTransId="{2CE2F4F2-0408-4C1E-906E-30DD58CBBF4B}" sibTransId="{A848712F-D82E-4D17-A7A6-F4E9E2154231}"/>
    <dgm:cxn modelId="{69AFB73E-7A0D-4E9D-88CC-776518238E0E}" type="presOf" srcId="{BBF105F8-B4FD-4AF8-AD78-7E5A5587BC0B}" destId="{2248D84C-8D0B-4146-8A96-6FD5F7811551}" srcOrd="0" destOrd="0" presId="urn:microsoft.com/office/officeart/2008/layout/VerticalCurvedList"/>
    <dgm:cxn modelId="{93D956D8-7A02-45E7-B139-893AE57FFF3E}" srcId="{FC0BFB73-5684-486A-B396-612F0049D55D}" destId="{9E2C1F76-8E15-4369-8E86-0B0B8E85B401}" srcOrd="1" destOrd="0" parTransId="{26805D9B-5AA1-40D2-9BE8-045E04138F99}" sibTransId="{BC0E951D-9F42-4B7D-A07F-6F5A6D92C8F7}"/>
    <dgm:cxn modelId="{580D1352-2F95-41A7-8AB5-E6B9746FF1B6}" srcId="{FC0BFB73-5684-486A-B396-612F0049D55D}" destId="{BBF105F8-B4FD-4AF8-AD78-7E5A5587BC0B}" srcOrd="3" destOrd="0" parTransId="{C5E0BA06-C8B8-4DA4-962B-98E87A4982F8}" sibTransId="{D3315181-1ACC-43CD-9C19-90261B04F702}"/>
    <dgm:cxn modelId="{7F0F8D2D-1BF1-484B-A9C4-0DBA034CF584}" type="presParOf" srcId="{182FE271-C3E3-423E-8D43-516B87EFB0DA}" destId="{48A83A64-022E-4A5E-96CF-64350720A9E5}" srcOrd="0" destOrd="0" presId="urn:microsoft.com/office/officeart/2008/layout/VerticalCurvedList"/>
    <dgm:cxn modelId="{B3865A1D-A9BE-456E-87D7-0BF4ECA920B7}" type="presParOf" srcId="{48A83A64-022E-4A5E-96CF-64350720A9E5}" destId="{FA560B7A-B665-4D36-AECF-9111F0B4D7FD}" srcOrd="0" destOrd="0" presId="urn:microsoft.com/office/officeart/2008/layout/VerticalCurvedList"/>
    <dgm:cxn modelId="{C98AEC8F-D96B-4E6F-8367-09B83DE3452A}" type="presParOf" srcId="{FA560B7A-B665-4D36-AECF-9111F0B4D7FD}" destId="{210E0591-5A92-4B6E-BF69-187A00D09EAD}" srcOrd="0" destOrd="0" presId="urn:microsoft.com/office/officeart/2008/layout/VerticalCurvedList"/>
    <dgm:cxn modelId="{D7FA9026-C637-4A4F-819B-59DD1E0C6606}" type="presParOf" srcId="{FA560B7A-B665-4D36-AECF-9111F0B4D7FD}" destId="{EFC87ACD-34CC-40BC-90E7-FD637764BC17}" srcOrd="1" destOrd="0" presId="urn:microsoft.com/office/officeart/2008/layout/VerticalCurvedList"/>
    <dgm:cxn modelId="{D3B00A12-5267-431C-8406-90AEF0A7F0FF}" type="presParOf" srcId="{FA560B7A-B665-4D36-AECF-9111F0B4D7FD}" destId="{B5539005-DD87-421E-B09A-D6227A8D7E48}" srcOrd="2" destOrd="0" presId="urn:microsoft.com/office/officeart/2008/layout/VerticalCurvedList"/>
    <dgm:cxn modelId="{5B747C0A-7413-49EA-84B9-3DF9A1E75892}" type="presParOf" srcId="{FA560B7A-B665-4D36-AECF-9111F0B4D7FD}" destId="{6E34DF5E-27E3-46C2-9241-B647189727F0}" srcOrd="3" destOrd="0" presId="urn:microsoft.com/office/officeart/2008/layout/VerticalCurvedList"/>
    <dgm:cxn modelId="{4609D3AB-BA68-4CAA-8F97-7D400996F501}" type="presParOf" srcId="{48A83A64-022E-4A5E-96CF-64350720A9E5}" destId="{76E809A7-8403-4386-9AE7-4FBFD66D1257}" srcOrd="1" destOrd="0" presId="urn:microsoft.com/office/officeart/2008/layout/VerticalCurvedList"/>
    <dgm:cxn modelId="{F4C04FB8-BDEA-49CF-8DE0-D544F98EA57C}" type="presParOf" srcId="{48A83A64-022E-4A5E-96CF-64350720A9E5}" destId="{A4389237-4A6D-4D34-9CC4-ADCB07582644}" srcOrd="2" destOrd="0" presId="urn:microsoft.com/office/officeart/2008/layout/VerticalCurvedList"/>
    <dgm:cxn modelId="{A548AB29-3086-4F1C-8727-6A1C30A966D6}" type="presParOf" srcId="{A4389237-4A6D-4D34-9CC4-ADCB07582644}" destId="{3499C1AE-6E41-4F17-85DE-75B160902195}" srcOrd="0" destOrd="0" presId="urn:microsoft.com/office/officeart/2008/layout/VerticalCurvedList"/>
    <dgm:cxn modelId="{B2CE1B8C-3537-4516-BE16-8994D5408E25}" type="presParOf" srcId="{48A83A64-022E-4A5E-96CF-64350720A9E5}" destId="{4143AE06-DA06-4DCB-A4B1-9414723BF113}" srcOrd="3" destOrd="0" presId="urn:microsoft.com/office/officeart/2008/layout/VerticalCurvedList"/>
    <dgm:cxn modelId="{4346AF19-A4CA-4F61-A2E5-1EC7D6BC84C3}" type="presParOf" srcId="{48A83A64-022E-4A5E-96CF-64350720A9E5}" destId="{41679D1A-7934-478B-9245-4008E0C558AC}" srcOrd="4" destOrd="0" presId="urn:microsoft.com/office/officeart/2008/layout/VerticalCurvedList"/>
    <dgm:cxn modelId="{7A712DEA-E738-480A-A451-99C210EAC2E7}" type="presParOf" srcId="{41679D1A-7934-478B-9245-4008E0C558AC}" destId="{8F35CAFF-EE18-474D-B4D9-3C5203E12D91}" srcOrd="0" destOrd="0" presId="urn:microsoft.com/office/officeart/2008/layout/VerticalCurvedList"/>
    <dgm:cxn modelId="{1AAD4FDD-1D95-4E6D-8F46-1F5B0323FF72}" type="presParOf" srcId="{48A83A64-022E-4A5E-96CF-64350720A9E5}" destId="{433B6D2A-484A-4F1B-905F-CA1102CAA179}" srcOrd="5" destOrd="0" presId="urn:microsoft.com/office/officeart/2008/layout/VerticalCurvedList"/>
    <dgm:cxn modelId="{DA0E815B-5B7F-47B3-90C0-0D8BF30D41FE}" type="presParOf" srcId="{48A83A64-022E-4A5E-96CF-64350720A9E5}" destId="{8285E23C-3DCC-4959-B738-2D88CFFC7749}" srcOrd="6" destOrd="0" presId="urn:microsoft.com/office/officeart/2008/layout/VerticalCurvedList"/>
    <dgm:cxn modelId="{58D78070-E131-4B9A-814E-3C6029521313}" type="presParOf" srcId="{8285E23C-3DCC-4959-B738-2D88CFFC7749}" destId="{418E47E3-4AC2-4E52-8F18-68E29A85DA18}" srcOrd="0" destOrd="0" presId="urn:microsoft.com/office/officeart/2008/layout/VerticalCurvedList"/>
    <dgm:cxn modelId="{A201212D-D2C5-4693-A0F7-5E2C48278F47}" type="presParOf" srcId="{48A83A64-022E-4A5E-96CF-64350720A9E5}" destId="{2248D84C-8D0B-4146-8A96-6FD5F7811551}" srcOrd="7" destOrd="0" presId="urn:microsoft.com/office/officeart/2008/layout/VerticalCurvedList"/>
    <dgm:cxn modelId="{58D1E462-D15D-4C76-A6AE-9C54ABC7361B}" type="presParOf" srcId="{48A83A64-022E-4A5E-96CF-64350720A9E5}" destId="{63433DDE-64D2-4F30-9AF1-5834E8AABD2C}" srcOrd="8" destOrd="0" presId="urn:microsoft.com/office/officeart/2008/layout/VerticalCurvedList"/>
    <dgm:cxn modelId="{586A292A-A179-441B-9218-9A4BAC63AA4B}" type="presParOf" srcId="{63433DDE-64D2-4F30-9AF1-5834E8AABD2C}" destId="{5CF79029-FA0D-4009-A911-393A236BED5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39415C-F83E-4CAA-AAD1-FECD24573F0D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D5297-D889-4A33-ABAC-8DCC8EDEC79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6F73D13-29C3-478C-893D-FBFCCEBD929C}" type="parTrans" cxnId="{884B4409-F0B1-43D0-860F-5529270304D1}">
      <dgm:prSet/>
      <dgm:spPr/>
      <dgm:t>
        <a:bodyPr/>
        <a:lstStyle/>
        <a:p>
          <a:endParaRPr lang="ru-RU"/>
        </a:p>
      </dgm:t>
    </dgm:pt>
    <dgm:pt modelId="{7C57B1BD-CDA7-456B-A3BA-3C5F3AB7EF1D}" type="sibTrans" cxnId="{884B4409-F0B1-43D0-860F-5529270304D1}">
      <dgm:prSet/>
      <dgm:spPr/>
      <dgm:t>
        <a:bodyPr/>
        <a:lstStyle/>
        <a:p>
          <a:endParaRPr lang="ru-RU"/>
        </a:p>
      </dgm:t>
    </dgm:pt>
    <dgm:pt modelId="{D323497C-6305-4773-8D07-7D69C1EBC3A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36CB84-A941-4621-8E0A-852E66B2AFD3}" type="parTrans" cxnId="{6E250A7B-6458-44F8-86EA-62596B58865D}">
      <dgm:prSet/>
      <dgm:spPr/>
      <dgm:t>
        <a:bodyPr/>
        <a:lstStyle/>
        <a:p>
          <a:endParaRPr lang="ru-RU"/>
        </a:p>
      </dgm:t>
    </dgm:pt>
    <dgm:pt modelId="{D5EDFC98-AABB-42B5-B14F-D1D6087CEEA0}" type="sibTrans" cxnId="{6E250A7B-6458-44F8-86EA-62596B58865D}">
      <dgm:prSet/>
      <dgm:spPr/>
      <dgm:t>
        <a:bodyPr/>
        <a:lstStyle/>
        <a:p>
          <a:endParaRPr lang="ru-RU"/>
        </a:p>
      </dgm:t>
    </dgm:pt>
    <dgm:pt modelId="{E3D7BA20-9B78-4118-A4BB-A0DF78D97F3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308085B-8860-4368-B138-487DC05CEB54}" type="parTrans" cxnId="{2E690F74-B56D-4315-863F-8D1A05F8AAFE}">
      <dgm:prSet/>
      <dgm:spPr/>
      <dgm:t>
        <a:bodyPr/>
        <a:lstStyle/>
        <a:p>
          <a:endParaRPr lang="ru-RU"/>
        </a:p>
      </dgm:t>
    </dgm:pt>
    <dgm:pt modelId="{3C375135-5C80-422D-BC74-9530F8B074A1}" type="sibTrans" cxnId="{2E690F74-B56D-4315-863F-8D1A05F8AAFE}">
      <dgm:prSet/>
      <dgm:spPr/>
      <dgm:t>
        <a:bodyPr/>
        <a:lstStyle/>
        <a:p>
          <a:endParaRPr lang="ru-RU"/>
        </a:p>
      </dgm:t>
    </dgm:pt>
    <dgm:pt modelId="{694C920F-1DBB-4DE8-8EE1-317FCD34E1BC}" type="pres">
      <dgm:prSet presAssocID="{2039415C-F83E-4CAA-AAD1-FECD24573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DCF50-29FE-4B00-A0D5-A742E70CE707}" type="pres">
      <dgm:prSet presAssocID="{2039415C-F83E-4CAA-AAD1-FECD24573F0D}" presName="fgShape" presStyleLbl="fgShp" presStyleIdx="0" presStyleCnt="1"/>
      <dgm:spPr/>
    </dgm:pt>
    <dgm:pt modelId="{B2B3DA05-61CA-4EAE-99C5-CF57A22D632F}" type="pres">
      <dgm:prSet presAssocID="{2039415C-F83E-4CAA-AAD1-FECD24573F0D}" presName="linComp" presStyleCnt="0"/>
      <dgm:spPr/>
    </dgm:pt>
    <dgm:pt modelId="{8766E1DD-1A3A-45BD-83D2-586E7A6451B4}" type="pres">
      <dgm:prSet presAssocID="{2FFD5297-D889-4A33-ABAC-8DCC8EDEC79C}" presName="compNode" presStyleCnt="0"/>
      <dgm:spPr/>
    </dgm:pt>
    <dgm:pt modelId="{E5580A58-4B8A-41C4-B2E1-B89BD85D53F7}" type="pres">
      <dgm:prSet presAssocID="{2FFD5297-D889-4A33-ABAC-8DCC8EDEC79C}" presName="bkgdShape" presStyleLbl="node1" presStyleIdx="0" presStyleCnt="3"/>
      <dgm:spPr/>
      <dgm:t>
        <a:bodyPr/>
        <a:lstStyle/>
        <a:p>
          <a:endParaRPr lang="ru-RU"/>
        </a:p>
      </dgm:t>
    </dgm:pt>
    <dgm:pt modelId="{929A2C94-BF59-484C-BF7B-243768BF1285}" type="pres">
      <dgm:prSet presAssocID="{2FFD5297-D889-4A33-ABAC-8DCC8EDEC79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EDCC-2E94-47C9-9F60-3725305DF34C}" type="pres">
      <dgm:prSet presAssocID="{2FFD5297-D889-4A33-ABAC-8DCC8EDEC79C}" presName="invisiNode" presStyleLbl="node1" presStyleIdx="0" presStyleCnt="3"/>
      <dgm:spPr/>
    </dgm:pt>
    <dgm:pt modelId="{79F6EB42-062F-4D87-B826-130F49401B5D}" type="pres">
      <dgm:prSet presAssocID="{2FFD5297-D889-4A33-ABAC-8DCC8EDEC79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5FEA14-7533-4B9B-A8AB-758F41990590}" type="pres">
      <dgm:prSet presAssocID="{7C57B1BD-CDA7-456B-A3BA-3C5F3AB7EF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5DC3B7-8A58-4559-8025-6D9872D5606F}" type="pres">
      <dgm:prSet presAssocID="{D323497C-6305-4773-8D07-7D69C1EBC3AD}" presName="compNode" presStyleCnt="0"/>
      <dgm:spPr/>
    </dgm:pt>
    <dgm:pt modelId="{5D01A1A4-72B7-463B-8BA6-03189C8EE117}" type="pres">
      <dgm:prSet presAssocID="{D323497C-6305-4773-8D07-7D69C1EBC3AD}" presName="bkgdShape" presStyleLbl="node1" presStyleIdx="1" presStyleCnt="3"/>
      <dgm:spPr/>
      <dgm:t>
        <a:bodyPr/>
        <a:lstStyle/>
        <a:p>
          <a:endParaRPr lang="ru-RU"/>
        </a:p>
      </dgm:t>
    </dgm:pt>
    <dgm:pt modelId="{CAF51B48-5220-4B51-A222-8A1B907133B2}" type="pres">
      <dgm:prSet presAssocID="{D323497C-6305-4773-8D07-7D69C1EBC3A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9040-ACCD-44B2-B5E3-FB1D8F9DA090}" type="pres">
      <dgm:prSet presAssocID="{D323497C-6305-4773-8D07-7D69C1EBC3AD}" presName="invisiNode" presStyleLbl="node1" presStyleIdx="1" presStyleCnt="3"/>
      <dgm:spPr/>
    </dgm:pt>
    <dgm:pt modelId="{62E96816-8D6D-4A13-B8C3-0099FC0B1C81}" type="pres">
      <dgm:prSet presAssocID="{D323497C-6305-4773-8D07-7D69C1EBC3AD}" presName="imagNode" presStyleLbl="fgImgPlace1" presStyleIdx="1" presStyleCnt="3" custScaleX="100662" custScaleY="94456" custLinFactNeighborX="1161" custLinFactNeighborY="-232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3F75A0-AF3A-4A7C-9985-142C55AB947B}" type="pres">
      <dgm:prSet presAssocID="{D5EDFC98-AABB-42B5-B14F-D1D6087CEE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FB0E84-A084-42E9-BB34-989E4550259C}" type="pres">
      <dgm:prSet presAssocID="{E3D7BA20-9B78-4118-A4BB-A0DF78D97F3D}" presName="compNode" presStyleCnt="0"/>
      <dgm:spPr/>
    </dgm:pt>
    <dgm:pt modelId="{F654FC71-A39D-4936-B3CB-050251440B46}" type="pres">
      <dgm:prSet presAssocID="{E3D7BA20-9B78-4118-A4BB-A0DF78D97F3D}" presName="bkgdShape" presStyleLbl="node1" presStyleIdx="2" presStyleCnt="3"/>
      <dgm:spPr/>
      <dgm:t>
        <a:bodyPr/>
        <a:lstStyle/>
        <a:p>
          <a:endParaRPr lang="ru-RU"/>
        </a:p>
      </dgm:t>
    </dgm:pt>
    <dgm:pt modelId="{76EEAF69-91BB-4321-8AC5-72DD7B6FF19F}" type="pres">
      <dgm:prSet presAssocID="{E3D7BA20-9B78-4118-A4BB-A0DF78D97F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0D2E-F2D1-4DA8-850B-B177801D3A99}" type="pres">
      <dgm:prSet presAssocID="{E3D7BA20-9B78-4118-A4BB-A0DF78D97F3D}" presName="invisiNode" presStyleLbl="node1" presStyleIdx="2" presStyleCnt="3"/>
      <dgm:spPr/>
    </dgm:pt>
    <dgm:pt modelId="{8D581DB4-3A57-4115-8DC0-2BDE92535D4C}" type="pres">
      <dgm:prSet presAssocID="{E3D7BA20-9B78-4118-A4BB-A0DF78D97F3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B0CDF81-8E0B-4313-9E00-27AB18C45694}" type="presOf" srcId="{D323497C-6305-4773-8D07-7D69C1EBC3AD}" destId="{5D01A1A4-72B7-463B-8BA6-03189C8EE117}" srcOrd="0" destOrd="0" presId="urn:microsoft.com/office/officeart/2005/8/layout/hList7#1"/>
    <dgm:cxn modelId="{3AF674BD-3E38-43D9-867F-EB9721BD0C3C}" type="presOf" srcId="{7C57B1BD-CDA7-456B-A3BA-3C5F3AB7EF1D}" destId="{995FEA14-7533-4B9B-A8AB-758F41990590}" srcOrd="0" destOrd="0" presId="urn:microsoft.com/office/officeart/2005/8/layout/hList7#1"/>
    <dgm:cxn modelId="{0F4F0E34-571F-44AE-88BC-0C7F90414E71}" type="presOf" srcId="{2039415C-F83E-4CAA-AAD1-FECD24573F0D}" destId="{694C920F-1DBB-4DE8-8EE1-317FCD34E1BC}" srcOrd="0" destOrd="0" presId="urn:microsoft.com/office/officeart/2005/8/layout/hList7#1"/>
    <dgm:cxn modelId="{7A9BD006-4D13-4CC3-8FB8-3EACB5A9A1D5}" type="presOf" srcId="{2FFD5297-D889-4A33-ABAC-8DCC8EDEC79C}" destId="{E5580A58-4B8A-41C4-B2E1-B89BD85D53F7}" srcOrd="0" destOrd="0" presId="urn:microsoft.com/office/officeart/2005/8/layout/hList7#1"/>
    <dgm:cxn modelId="{2E690F74-B56D-4315-863F-8D1A05F8AAFE}" srcId="{2039415C-F83E-4CAA-AAD1-FECD24573F0D}" destId="{E3D7BA20-9B78-4118-A4BB-A0DF78D97F3D}" srcOrd="2" destOrd="0" parTransId="{3308085B-8860-4368-B138-487DC05CEB54}" sibTransId="{3C375135-5C80-422D-BC74-9530F8B074A1}"/>
    <dgm:cxn modelId="{458F53F4-4E45-4BCC-8283-4B1A575F50AE}" type="presOf" srcId="{E3D7BA20-9B78-4118-A4BB-A0DF78D97F3D}" destId="{F654FC71-A39D-4936-B3CB-050251440B46}" srcOrd="0" destOrd="0" presId="urn:microsoft.com/office/officeart/2005/8/layout/hList7#1"/>
    <dgm:cxn modelId="{E2BDA5EB-02C8-4E21-B32D-F3F65B52C85F}" type="presOf" srcId="{D5EDFC98-AABB-42B5-B14F-D1D6087CEEA0}" destId="{623F75A0-AF3A-4A7C-9985-142C55AB947B}" srcOrd="0" destOrd="0" presId="urn:microsoft.com/office/officeart/2005/8/layout/hList7#1"/>
    <dgm:cxn modelId="{6E250A7B-6458-44F8-86EA-62596B58865D}" srcId="{2039415C-F83E-4CAA-AAD1-FECD24573F0D}" destId="{D323497C-6305-4773-8D07-7D69C1EBC3AD}" srcOrd="1" destOrd="0" parTransId="{1B36CB84-A941-4621-8E0A-852E66B2AFD3}" sibTransId="{D5EDFC98-AABB-42B5-B14F-D1D6087CEEA0}"/>
    <dgm:cxn modelId="{E3E89CE4-1AD1-4507-91A2-84C59166FDCF}" type="presOf" srcId="{2FFD5297-D889-4A33-ABAC-8DCC8EDEC79C}" destId="{929A2C94-BF59-484C-BF7B-243768BF1285}" srcOrd="1" destOrd="0" presId="urn:microsoft.com/office/officeart/2005/8/layout/hList7#1"/>
    <dgm:cxn modelId="{884B4409-F0B1-43D0-860F-5529270304D1}" srcId="{2039415C-F83E-4CAA-AAD1-FECD24573F0D}" destId="{2FFD5297-D889-4A33-ABAC-8DCC8EDEC79C}" srcOrd="0" destOrd="0" parTransId="{B6F73D13-29C3-478C-893D-FBFCCEBD929C}" sibTransId="{7C57B1BD-CDA7-456B-A3BA-3C5F3AB7EF1D}"/>
    <dgm:cxn modelId="{AE5C6719-D625-49F7-9151-E66EC719DC27}" type="presOf" srcId="{D323497C-6305-4773-8D07-7D69C1EBC3AD}" destId="{CAF51B48-5220-4B51-A222-8A1B907133B2}" srcOrd="1" destOrd="0" presId="urn:microsoft.com/office/officeart/2005/8/layout/hList7#1"/>
    <dgm:cxn modelId="{5B4E44FA-860B-44D8-BB4B-E77F2BF9AE51}" type="presOf" srcId="{E3D7BA20-9B78-4118-A4BB-A0DF78D97F3D}" destId="{76EEAF69-91BB-4321-8AC5-72DD7B6FF19F}" srcOrd="1" destOrd="0" presId="urn:microsoft.com/office/officeart/2005/8/layout/hList7#1"/>
    <dgm:cxn modelId="{750D6697-EB0E-429A-9E91-42E80322850A}" type="presParOf" srcId="{694C920F-1DBB-4DE8-8EE1-317FCD34E1BC}" destId="{F28DCF50-29FE-4B00-A0D5-A742E70CE707}" srcOrd="0" destOrd="0" presId="urn:microsoft.com/office/officeart/2005/8/layout/hList7#1"/>
    <dgm:cxn modelId="{DFFBDDFE-09F0-4B28-8937-A2D21A50AA40}" type="presParOf" srcId="{694C920F-1DBB-4DE8-8EE1-317FCD34E1BC}" destId="{B2B3DA05-61CA-4EAE-99C5-CF57A22D632F}" srcOrd="1" destOrd="0" presId="urn:microsoft.com/office/officeart/2005/8/layout/hList7#1"/>
    <dgm:cxn modelId="{55998EFB-1E1F-47DB-A2D5-5E080B92314A}" type="presParOf" srcId="{B2B3DA05-61CA-4EAE-99C5-CF57A22D632F}" destId="{8766E1DD-1A3A-45BD-83D2-586E7A6451B4}" srcOrd="0" destOrd="0" presId="urn:microsoft.com/office/officeart/2005/8/layout/hList7#1"/>
    <dgm:cxn modelId="{022909AB-80F4-4D93-B881-423664660F93}" type="presParOf" srcId="{8766E1DD-1A3A-45BD-83D2-586E7A6451B4}" destId="{E5580A58-4B8A-41C4-B2E1-B89BD85D53F7}" srcOrd="0" destOrd="0" presId="urn:microsoft.com/office/officeart/2005/8/layout/hList7#1"/>
    <dgm:cxn modelId="{8A0629FD-E1B1-492E-99EE-6724FB8A9A26}" type="presParOf" srcId="{8766E1DD-1A3A-45BD-83D2-586E7A6451B4}" destId="{929A2C94-BF59-484C-BF7B-243768BF1285}" srcOrd="1" destOrd="0" presId="urn:microsoft.com/office/officeart/2005/8/layout/hList7#1"/>
    <dgm:cxn modelId="{9D28B563-88E7-494A-A9AE-3650F995290C}" type="presParOf" srcId="{8766E1DD-1A3A-45BD-83D2-586E7A6451B4}" destId="{CAD4EDCC-2E94-47C9-9F60-3725305DF34C}" srcOrd="2" destOrd="0" presId="urn:microsoft.com/office/officeart/2005/8/layout/hList7#1"/>
    <dgm:cxn modelId="{B2591403-643D-44E4-91E1-161304AAC208}" type="presParOf" srcId="{8766E1DD-1A3A-45BD-83D2-586E7A6451B4}" destId="{79F6EB42-062F-4D87-B826-130F49401B5D}" srcOrd="3" destOrd="0" presId="urn:microsoft.com/office/officeart/2005/8/layout/hList7#1"/>
    <dgm:cxn modelId="{03AF4C42-DD41-4D84-87E2-C8BD6CA1FC5F}" type="presParOf" srcId="{B2B3DA05-61CA-4EAE-99C5-CF57A22D632F}" destId="{995FEA14-7533-4B9B-A8AB-758F41990590}" srcOrd="1" destOrd="0" presId="urn:microsoft.com/office/officeart/2005/8/layout/hList7#1"/>
    <dgm:cxn modelId="{625CAF78-BFA1-4E37-A7C7-FCBE292FE9EF}" type="presParOf" srcId="{B2B3DA05-61CA-4EAE-99C5-CF57A22D632F}" destId="{CA5DC3B7-8A58-4559-8025-6D9872D5606F}" srcOrd="2" destOrd="0" presId="urn:microsoft.com/office/officeart/2005/8/layout/hList7#1"/>
    <dgm:cxn modelId="{1C480AE9-BB56-4F3D-96D4-3A5242E28842}" type="presParOf" srcId="{CA5DC3B7-8A58-4559-8025-6D9872D5606F}" destId="{5D01A1A4-72B7-463B-8BA6-03189C8EE117}" srcOrd="0" destOrd="0" presId="urn:microsoft.com/office/officeart/2005/8/layout/hList7#1"/>
    <dgm:cxn modelId="{0F42847C-3F1A-49FE-9384-8B5255ECB27E}" type="presParOf" srcId="{CA5DC3B7-8A58-4559-8025-6D9872D5606F}" destId="{CAF51B48-5220-4B51-A222-8A1B907133B2}" srcOrd="1" destOrd="0" presId="urn:microsoft.com/office/officeart/2005/8/layout/hList7#1"/>
    <dgm:cxn modelId="{D989FAF5-0984-48CD-A2DC-56918A287753}" type="presParOf" srcId="{CA5DC3B7-8A58-4559-8025-6D9872D5606F}" destId="{0ADA9040-ACCD-44B2-B5E3-FB1D8F9DA090}" srcOrd="2" destOrd="0" presId="urn:microsoft.com/office/officeart/2005/8/layout/hList7#1"/>
    <dgm:cxn modelId="{2CF9613D-A7C4-4D8C-9D51-82D8206A8F47}" type="presParOf" srcId="{CA5DC3B7-8A58-4559-8025-6D9872D5606F}" destId="{62E96816-8D6D-4A13-B8C3-0099FC0B1C81}" srcOrd="3" destOrd="0" presId="urn:microsoft.com/office/officeart/2005/8/layout/hList7#1"/>
    <dgm:cxn modelId="{217B7DCF-9E4B-4509-9CA4-6A3060EC34E2}" type="presParOf" srcId="{B2B3DA05-61CA-4EAE-99C5-CF57A22D632F}" destId="{623F75A0-AF3A-4A7C-9985-142C55AB947B}" srcOrd="3" destOrd="0" presId="urn:microsoft.com/office/officeart/2005/8/layout/hList7#1"/>
    <dgm:cxn modelId="{3AB0D7DE-E425-4666-A254-1427B9C9EBA8}" type="presParOf" srcId="{B2B3DA05-61CA-4EAE-99C5-CF57A22D632F}" destId="{0BFB0E84-A084-42E9-BB34-989E4550259C}" srcOrd="4" destOrd="0" presId="urn:microsoft.com/office/officeart/2005/8/layout/hList7#1"/>
    <dgm:cxn modelId="{19523609-66D8-4AA6-8643-A311F559C80E}" type="presParOf" srcId="{0BFB0E84-A084-42E9-BB34-989E4550259C}" destId="{F654FC71-A39D-4936-B3CB-050251440B46}" srcOrd="0" destOrd="0" presId="urn:microsoft.com/office/officeart/2005/8/layout/hList7#1"/>
    <dgm:cxn modelId="{818837CA-40DF-4490-8D5A-192408AACC0F}" type="presParOf" srcId="{0BFB0E84-A084-42E9-BB34-989E4550259C}" destId="{76EEAF69-91BB-4321-8AC5-72DD7B6FF19F}" srcOrd="1" destOrd="0" presId="urn:microsoft.com/office/officeart/2005/8/layout/hList7#1"/>
    <dgm:cxn modelId="{388BD0DA-F81D-49E9-8AA6-B29EA54457EB}" type="presParOf" srcId="{0BFB0E84-A084-42E9-BB34-989E4550259C}" destId="{300E0D2E-F2D1-4DA8-850B-B177801D3A99}" srcOrd="2" destOrd="0" presId="urn:microsoft.com/office/officeart/2005/8/layout/hList7#1"/>
    <dgm:cxn modelId="{03C9CE9B-715B-471F-9C94-6346F2F6F190}" type="presParOf" srcId="{0BFB0E84-A084-42E9-BB34-989E4550259C}" destId="{8D581DB4-3A57-4115-8DC0-2BDE92535D4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9415C-F83E-4CAA-AAD1-FECD24573F0D}" type="doc">
      <dgm:prSet loTypeId="urn:microsoft.com/office/officeart/2005/8/layout/hList7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D5297-D889-4A33-ABAC-8DCC8EDEC79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6F73D13-29C3-478C-893D-FBFCCEBD929C}" type="parTrans" cxnId="{884B4409-F0B1-43D0-860F-5529270304D1}">
      <dgm:prSet/>
      <dgm:spPr/>
      <dgm:t>
        <a:bodyPr/>
        <a:lstStyle/>
        <a:p>
          <a:endParaRPr lang="ru-RU"/>
        </a:p>
      </dgm:t>
    </dgm:pt>
    <dgm:pt modelId="{7C57B1BD-CDA7-456B-A3BA-3C5F3AB7EF1D}" type="sibTrans" cxnId="{884B4409-F0B1-43D0-860F-5529270304D1}">
      <dgm:prSet/>
      <dgm:spPr/>
      <dgm:t>
        <a:bodyPr/>
        <a:lstStyle/>
        <a:p>
          <a:endParaRPr lang="ru-RU"/>
        </a:p>
      </dgm:t>
    </dgm:pt>
    <dgm:pt modelId="{D323497C-6305-4773-8D07-7D69C1EBC3A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36CB84-A941-4621-8E0A-852E66B2AFD3}" type="parTrans" cxnId="{6E250A7B-6458-44F8-86EA-62596B58865D}">
      <dgm:prSet/>
      <dgm:spPr/>
      <dgm:t>
        <a:bodyPr/>
        <a:lstStyle/>
        <a:p>
          <a:endParaRPr lang="ru-RU"/>
        </a:p>
      </dgm:t>
    </dgm:pt>
    <dgm:pt modelId="{D5EDFC98-AABB-42B5-B14F-D1D6087CEEA0}" type="sibTrans" cxnId="{6E250A7B-6458-44F8-86EA-62596B58865D}">
      <dgm:prSet/>
      <dgm:spPr/>
      <dgm:t>
        <a:bodyPr/>
        <a:lstStyle/>
        <a:p>
          <a:endParaRPr lang="ru-RU"/>
        </a:p>
      </dgm:t>
    </dgm:pt>
    <dgm:pt modelId="{E3D7BA20-9B78-4118-A4BB-A0DF78D97F3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308085B-8860-4368-B138-487DC05CEB54}" type="parTrans" cxnId="{2E690F74-B56D-4315-863F-8D1A05F8AAFE}">
      <dgm:prSet/>
      <dgm:spPr/>
      <dgm:t>
        <a:bodyPr/>
        <a:lstStyle/>
        <a:p>
          <a:endParaRPr lang="ru-RU"/>
        </a:p>
      </dgm:t>
    </dgm:pt>
    <dgm:pt modelId="{3C375135-5C80-422D-BC74-9530F8B074A1}" type="sibTrans" cxnId="{2E690F74-B56D-4315-863F-8D1A05F8AAFE}">
      <dgm:prSet/>
      <dgm:spPr/>
      <dgm:t>
        <a:bodyPr/>
        <a:lstStyle/>
        <a:p>
          <a:endParaRPr lang="ru-RU"/>
        </a:p>
      </dgm:t>
    </dgm:pt>
    <dgm:pt modelId="{694C920F-1DBB-4DE8-8EE1-317FCD34E1BC}" type="pres">
      <dgm:prSet presAssocID="{2039415C-F83E-4CAA-AAD1-FECD24573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DCF50-29FE-4B00-A0D5-A742E70CE707}" type="pres">
      <dgm:prSet presAssocID="{2039415C-F83E-4CAA-AAD1-FECD24573F0D}" presName="fgShape" presStyleLbl="fgShp" presStyleIdx="0" presStyleCnt="1" custScaleX="70991" custLinFactY="-1564" custLinFactNeighborX="-18852" custLinFactNeighborY="-100000"/>
      <dgm:spPr/>
      <dgm:t>
        <a:bodyPr/>
        <a:lstStyle/>
        <a:p>
          <a:endParaRPr lang="ru-RU"/>
        </a:p>
      </dgm:t>
    </dgm:pt>
    <dgm:pt modelId="{B2B3DA05-61CA-4EAE-99C5-CF57A22D632F}" type="pres">
      <dgm:prSet presAssocID="{2039415C-F83E-4CAA-AAD1-FECD24573F0D}" presName="linComp" presStyleCnt="0"/>
      <dgm:spPr/>
    </dgm:pt>
    <dgm:pt modelId="{8766E1DD-1A3A-45BD-83D2-586E7A6451B4}" type="pres">
      <dgm:prSet presAssocID="{2FFD5297-D889-4A33-ABAC-8DCC8EDEC79C}" presName="compNode" presStyleCnt="0"/>
      <dgm:spPr/>
    </dgm:pt>
    <dgm:pt modelId="{E5580A58-4B8A-41C4-B2E1-B89BD85D53F7}" type="pres">
      <dgm:prSet presAssocID="{2FFD5297-D889-4A33-ABAC-8DCC8EDEC79C}" presName="bkgdShape" presStyleLbl="node1" presStyleIdx="0" presStyleCnt="3"/>
      <dgm:spPr/>
      <dgm:t>
        <a:bodyPr/>
        <a:lstStyle/>
        <a:p>
          <a:endParaRPr lang="ru-RU"/>
        </a:p>
      </dgm:t>
    </dgm:pt>
    <dgm:pt modelId="{929A2C94-BF59-484C-BF7B-243768BF1285}" type="pres">
      <dgm:prSet presAssocID="{2FFD5297-D889-4A33-ABAC-8DCC8EDEC79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EDCC-2E94-47C9-9F60-3725305DF34C}" type="pres">
      <dgm:prSet presAssocID="{2FFD5297-D889-4A33-ABAC-8DCC8EDEC79C}" presName="invisiNode" presStyleLbl="node1" presStyleIdx="0" presStyleCnt="3"/>
      <dgm:spPr/>
    </dgm:pt>
    <dgm:pt modelId="{79F6EB42-062F-4D87-B826-130F49401B5D}" type="pres">
      <dgm:prSet presAssocID="{2FFD5297-D889-4A33-ABAC-8DCC8EDEC79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5FEA14-7533-4B9B-A8AB-758F41990590}" type="pres">
      <dgm:prSet presAssocID="{7C57B1BD-CDA7-456B-A3BA-3C5F3AB7EF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5DC3B7-8A58-4559-8025-6D9872D5606F}" type="pres">
      <dgm:prSet presAssocID="{D323497C-6305-4773-8D07-7D69C1EBC3AD}" presName="compNode" presStyleCnt="0"/>
      <dgm:spPr/>
    </dgm:pt>
    <dgm:pt modelId="{5D01A1A4-72B7-463B-8BA6-03189C8EE117}" type="pres">
      <dgm:prSet presAssocID="{D323497C-6305-4773-8D07-7D69C1EBC3AD}" presName="bkgdShape" presStyleLbl="node1" presStyleIdx="1" presStyleCnt="3"/>
      <dgm:spPr/>
      <dgm:t>
        <a:bodyPr/>
        <a:lstStyle/>
        <a:p>
          <a:endParaRPr lang="ru-RU"/>
        </a:p>
      </dgm:t>
    </dgm:pt>
    <dgm:pt modelId="{CAF51B48-5220-4B51-A222-8A1B907133B2}" type="pres">
      <dgm:prSet presAssocID="{D323497C-6305-4773-8D07-7D69C1EBC3A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9040-ACCD-44B2-B5E3-FB1D8F9DA090}" type="pres">
      <dgm:prSet presAssocID="{D323497C-6305-4773-8D07-7D69C1EBC3AD}" presName="invisiNode" presStyleLbl="node1" presStyleIdx="1" presStyleCnt="3"/>
      <dgm:spPr/>
    </dgm:pt>
    <dgm:pt modelId="{62E96816-8D6D-4A13-B8C3-0099FC0B1C81}" type="pres">
      <dgm:prSet presAssocID="{D323497C-6305-4773-8D07-7D69C1EBC3AD}" presName="imagNode" presStyleLbl="fgImgPlace1" presStyleIdx="1" presStyleCnt="3" custScaleX="100662" custScaleY="944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3F75A0-AF3A-4A7C-9985-142C55AB947B}" type="pres">
      <dgm:prSet presAssocID="{D5EDFC98-AABB-42B5-B14F-D1D6087CEE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FB0E84-A084-42E9-BB34-989E4550259C}" type="pres">
      <dgm:prSet presAssocID="{E3D7BA20-9B78-4118-A4BB-A0DF78D97F3D}" presName="compNode" presStyleCnt="0"/>
      <dgm:spPr/>
    </dgm:pt>
    <dgm:pt modelId="{F654FC71-A39D-4936-B3CB-050251440B46}" type="pres">
      <dgm:prSet presAssocID="{E3D7BA20-9B78-4118-A4BB-A0DF78D97F3D}" presName="bkgdShape" presStyleLbl="node1" presStyleIdx="2" presStyleCnt="3"/>
      <dgm:spPr/>
      <dgm:t>
        <a:bodyPr/>
        <a:lstStyle/>
        <a:p>
          <a:endParaRPr lang="ru-RU"/>
        </a:p>
      </dgm:t>
    </dgm:pt>
    <dgm:pt modelId="{76EEAF69-91BB-4321-8AC5-72DD7B6FF19F}" type="pres">
      <dgm:prSet presAssocID="{E3D7BA20-9B78-4118-A4BB-A0DF78D97F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0D2E-F2D1-4DA8-850B-B177801D3A99}" type="pres">
      <dgm:prSet presAssocID="{E3D7BA20-9B78-4118-A4BB-A0DF78D97F3D}" presName="invisiNode" presStyleLbl="node1" presStyleIdx="2" presStyleCnt="3"/>
      <dgm:spPr/>
    </dgm:pt>
    <dgm:pt modelId="{8D581DB4-3A57-4115-8DC0-2BDE92535D4C}" type="pres">
      <dgm:prSet presAssocID="{E3D7BA20-9B78-4118-A4BB-A0DF78D97F3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0C19DBF-F262-4A79-9836-7CEC9467766D}" type="presOf" srcId="{2FFD5297-D889-4A33-ABAC-8DCC8EDEC79C}" destId="{E5580A58-4B8A-41C4-B2E1-B89BD85D53F7}" srcOrd="0" destOrd="0" presId="urn:microsoft.com/office/officeart/2005/8/layout/hList7#2"/>
    <dgm:cxn modelId="{73945A6B-F06D-4A79-A1D6-87227C6E2516}" type="presOf" srcId="{2039415C-F83E-4CAA-AAD1-FECD24573F0D}" destId="{694C920F-1DBB-4DE8-8EE1-317FCD34E1BC}" srcOrd="0" destOrd="0" presId="urn:microsoft.com/office/officeart/2005/8/layout/hList7#2"/>
    <dgm:cxn modelId="{6E250A7B-6458-44F8-86EA-62596B58865D}" srcId="{2039415C-F83E-4CAA-AAD1-FECD24573F0D}" destId="{D323497C-6305-4773-8D07-7D69C1EBC3AD}" srcOrd="1" destOrd="0" parTransId="{1B36CB84-A941-4621-8E0A-852E66B2AFD3}" sibTransId="{D5EDFC98-AABB-42B5-B14F-D1D6087CEEA0}"/>
    <dgm:cxn modelId="{534D6AE5-E120-4301-B279-B3D04039A9D2}" type="presOf" srcId="{D5EDFC98-AABB-42B5-B14F-D1D6087CEEA0}" destId="{623F75A0-AF3A-4A7C-9985-142C55AB947B}" srcOrd="0" destOrd="0" presId="urn:microsoft.com/office/officeart/2005/8/layout/hList7#2"/>
    <dgm:cxn modelId="{D90C7272-4532-4CFC-A256-CD40B5D9D3E6}" type="presOf" srcId="{E3D7BA20-9B78-4118-A4BB-A0DF78D97F3D}" destId="{76EEAF69-91BB-4321-8AC5-72DD7B6FF19F}" srcOrd="1" destOrd="0" presId="urn:microsoft.com/office/officeart/2005/8/layout/hList7#2"/>
    <dgm:cxn modelId="{2E690F74-B56D-4315-863F-8D1A05F8AAFE}" srcId="{2039415C-F83E-4CAA-AAD1-FECD24573F0D}" destId="{E3D7BA20-9B78-4118-A4BB-A0DF78D97F3D}" srcOrd="2" destOrd="0" parTransId="{3308085B-8860-4368-B138-487DC05CEB54}" sibTransId="{3C375135-5C80-422D-BC74-9530F8B074A1}"/>
    <dgm:cxn modelId="{BABD4DA2-F21B-4D59-BF49-442D48C747F2}" type="presOf" srcId="{2FFD5297-D889-4A33-ABAC-8DCC8EDEC79C}" destId="{929A2C94-BF59-484C-BF7B-243768BF1285}" srcOrd="1" destOrd="0" presId="urn:microsoft.com/office/officeart/2005/8/layout/hList7#2"/>
    <dgm:cxn modelId="{49C998A9-F204-4871-AEDD-23707BE65E63}" type="presOf" srcId="{E3D7BA20-9B78-4118-A4BB-A0DF78D97F3D}" destId="{F654FC71-A39D-4936-B3CB-050251440B46}" srcOrd="0" destOrd="0" presId="urn:microsoft.com/office/officeart/2005/8/layout/hList7#2"/>
    <dgm:cxn modelId="{884B4409-F0B1-43D0-860F-5529270304D1}" srcId="{2039415C-F83E-4CAA-AAD1-FECD24573F0D}" destId="{2FFD5297-D889-4A33-ABAC-8DCC8EDEC79C}" srcOrd="0" destOrd="0" parTransId="{B6F73D13-29C3-478C-893D-FBFCCEBD929C}" sibTransId="{7C57B1BD-CDA7-456B-A3BA-3C5F3AB7EF1D}"/>
    <dgm:cxn modelId="{03785CA4-752E-4B33-9B0E-8CADE6C31B03}" type="presOf" srcId="{D323497C-6305-4773-8D07-7D69C1EBC3AD}" destId="{CAF51B48-5220-4B51-A222-8A1B907133B2}" srcOrd="1" destOrd="0" presId="urn:microsoft.com/office/officeart/2005/8/layout/hList7#2"/>
    <dgm:cxn modelId="{E3DEB557-F41E-46E9-B490-179DC7A685BD}" type="presOf" srcId="{D323497C-6305-4773-8D07-7D69C1EBC3AD}" destId="{5D01A1A4-72B7-463B-8BA6-03189C8EE117}" srcOrd="0" destOrd="0" presId="urn:microsoft.com/office/officeart/2005/8/layout/hList7#2"/>
    <dgm:cxn modelId="{0C5BFCC2-9149-4C41-B9A9-A1D29048D06F}" type="presOf" srcId="{7C57B1BD-CDA7-456B-A3BA-3C5F3AB7EF1D}" destId="{995FEA14-7533-4B9B-A8AB-758F41990590}" srcOrd="0" destOrd="0" presId="urn:microsoft.com/office/officeart/2005/8/layout/hList7#2"/>
    <dgm:cxn modelId="{F5401AB2-52F0-41F7-9CC3-DAE481444118}" type="presParOf" srcId="{694C920F-1DBB-4DE8-8EE1-317FCD34E1BC}" destId="{F28DCF50-29FE-4B00-A0D5-A742E70CE707}" srcOrd="0" destOrd="0" presId="urn:microsoft.com/office/officeart/2005/8/layout/hList7#2"/>
    <dgm:cxn modelId="{BAF6C76F-49EF-4B45-9BEE-DD00171EA7A2}" type="presParOf" srcId="{694C920F-1DBB-4DE8-8EE1-317FCD34E1BC}" destId="{B2B3DA05-61CA-4EAE-99C5-CF57A22D632F}" srcOrd="1" destOrd="0" presId="urn:microsoft.com/office/officeart/2005/8/layout/hList7#2"/>
    <dgm:cxn modelId="{55E5DCCA-2EF0-49B2-BB5E-5EAC15C7E813}" type="presParOf" srcId="{B2B3DA05-61CA-4EAE-99C5-CF57A22D632F}" destId="{8766E1DD-1A3A-45BD-83D2-586E7A6451B4}" srcOrd="0" destOrd="0" presId="urn:microsoft.com/office/officeart/2005/8/layout/hList7#2"/>
    <dgm:cxn modelId="{EAD0DF75-36A4-4204-89A9-7A2DE0552971}" type="presParOf" srcId="{8766E1DD-1A3A-45BD-83D2-586E7A6451B4}" destId="{E5580A58-4B8A-41C4-B2E1-B89BD85D53F7}" srcOrd="0" destOrd="0" presId="urn:microsoft.com/office/officeart/2005/8/layout/hList7#2"/>
    <dgm:cxn modelId="{C2DD7C76-C4DA-4894-AF16-F56021907004}" type="presParOf" srcId="{8766E1DD-1A3A-45BD-83D2-586E7A6451B4}" destId="{929A2C94-BF59-484C-BF7B-243768BF1285}" srcOrd="1" destOrd="0" presId="urn:microsoft.com/office/officeart/2005/8/layout/hList7#2"/>
    <dgm:cxn modelId="{E74AD9E4-ADF5-4CAB-9453-F572F854B6A9}" type="presParOf" srcId="{8766E1DD-1A3A-45BD-83D2-586E7A6451B4}" destId="{CAD4EDCC-2E94-47C9-9F60-3725305DF34C}" srcOrd="2" destOrd="0" presId="urn:microsoft.com/office/officeart/2005/8/layout/hList7#2"/>
    <dgm:cxn modelId="{674E6A07-31EB-4B92-80BF-EBE3446AE257}" type="presParOf" srcId="{8766E1DD-1A3A-45BD-83D2-586E7A6451B4}" destId="{79F6EB42-062F-4D87-B826-130F49401B5D}" srcOrd="3" destOrd="0" presId="urn:microsoft.com/office/officeart/2005/8/layout/hList7#2"/>
    <dgm:cxn modelId="{D07251F3-2010-4C81-9568-58DABFCCB613}" type="presParOf" srcId="{B2B3DA05-61CA-4EAE-99C5-CF57A22D632F}" destId="{995FEA14-7533-4B9B-A8AB-758F41990590}" srcOrd="1" destOrd="0" presId="urn:microsoft.com/office/officeart/2005/8/layout/hList7#2"/>
    <dgm:cxn modelId="{DF23D8B2-7775-43B6-B2C7-F052C1A0ADD7}" type="presParOf" srcId="{B2B3DA05-61CA-4EAE-99C5-CF57A22D632F}" destId="{CA5DC3B7-8A58-4559-8025-6D9872D5606F}" srcOrd="2" destOrd="0" presId="urn:microsoft.com/office/officeart/2005/8/layout/hList7#2"/>
    <dgm:cxn modelId="{FFD8F2A7-6B80-4B30-B262-6733E95AD832}" type="presParOf" srcId="{CA5DC3B7-8A58-4559-8025-6D9872D5606F}" destId="{5D01A1A4-72B7-463B-8BA6-03189C8EE117}" srcOrd="0" destOrd="0" presId="urn:microsoft.com/office/officeart/2005/8/layout/hList7#2"/>
    <dgm:cxn modelId="{A3B93343-E784-4037-BDD2-847930EA4E9F}" type="presParOf" srcId="{CA5DC3B7-8A58-4559-8025-6D9872D5606F}" destId="{CAF51B48-5220-4B51-A222-8A1B907133B2}" srcOrd="1" destOrd="0" presId="urn:microsoft.com/office/officeart/2005/8/layout/hList7#2"/>
    <dgm:cxn modelId="{DBA9B0F7-7583-4CBD-AE1D-904E6577301C}" type="presParOf" srcId="{CA5DC3B7-8A58-4559-8025-6D9872D5606F}" destId="{0ADA9040-ACCD-44B2-B5E3-FB1D8F9DA090}" srcOrd="2" destOrd="0" presId="urn:microsoft.com/office/officeart/2005/8/layout/hList7#2"/>
    <dgm:cxn modelId="{D30C7B51-94E4-409F-99D4-B2892E1AA385}" type="presParOf" srcId="{CA5DC3B7-8A58-4559-8025-6D9872D5606F}" destId="{62E96816-8D6D-4A13-B8C3-0099FC0B1C81}" srcOrd="3" destOrd="0" presId="urn:microsoft.com/office/officeart/2005/8/layout/hList7#2"/>
    <dgm:cxn modelId="{447C60F6-0EAF-414D-A1AB-2237B8969257}" type="presParOf" srcId="{B2B3DA05-61CA-4EAE-99C5-CF57A22D632F}" destId="{623F75A0-AF3A-4A7C-9985-142C55AB947B}" srcOrd="3" destOrd="0" presId="urn:microsoft.com/office/officeart/2005/8/layout/hList7#2"/>
    <dgm:cxn modelId="{0F1A96F3-EDA4-4551-8974-BB691823CDBC}" type="presParOf" srcId="{B2B3DA05-61CA-4EAE-99C5-CF57A22D632F}" destId="{0BFB0E84-A084-42E9-BB34-989E4550259C}" srcOrd="4" destOrd="0" presId="urn:microsoft.com/office/officeart/2005/8/layout/hList7#2"/>
    <dgm:cxn modelId="{9F368460-2C25-440B-9A35-74D916191DD5}" type="presParOf" srcId="{0BFB0E84-A084-42E9-BB34-989E4550259C}" destId="{F654FC71-A39D-4936-B3CB-050251440B46}" srcOrd="0" destOrd="0" presId="urn:microsoft.com/office/officeart/2005/8/layout/hList7#2"/>
    <dgm:cxn modelId="{88CBBA8A-D077-4C33-AB8A-E219A5BCE995}" type="presParOf" srcId="{0BFB0E84-A084-42E9-BB34-989E4550259C}" destId="{76EEAF69-91BB-4321-8AC5-72DD7B6FF19F}" srcOrd="1" destOrd="0" presId="urn:microsoft.com/office/officeart/2005/8/layout/hList7#2"/>
    <dgm:cxn modelId="{680C4F2D-7703-47DB-BCBD-E6D4F44E9D4B}" type="presParOf" srcId="{0BFB0E84-A084-42E9-BB34-989E4550259C}" destId="{300E0D2E-F2D1-4DA8-850B-B177801D3A99}" srcOrd="2" destOrd="0" presId="urn:microsoft.com/office/officeart/2005/8/layout/hList7#2"/>
    <dgm:cxn modelId="{CF72B021-0FBD-4ED9-904B-7D24BFCB6AA4}" type="presParOf" srcId="{0BFB0E84-A084-42E9-BB34-989E4550259C}" destId="{8D581DB4-3A57-4115-8DC0-2BDE92535D4C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9415C-F83E-4CAA-AAD1-FECD24573F0D}" type="doc">
      <dgm:prSet loTypeId="urn:microsoft.com/office/officeart/2005/8/layout/hList7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FD5297-D889-4A33-ABAC-8DCC8EDEC79C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6F73D13-29C3-478C-893D-FBFCCEBD929C}" type="parTrans" cxnId="{884B4409-F0B1-43D0-860F-5529270304D1}">
      <dgm:prSet/>
      <dgm:spPr/>
      <dgm:t>
        <a:bodyPr/>
        <a:lstStyle/>
        <a:p>
          <a:endParaRPr lang="ru-RU"/>
        </a:p>
      </dgm:t>
    </dgm:pt>
    <dgm:pt modelId="{7C57B1BD-CDA7-456B-A3BA-3C5F3AB7EF1D}" type="sibTrans" cxnId="{884B4409-F0B1-43D0-860F-5529270304D1}">
      <dgm:prSet/>
      <dgm:spPr/>
      <dgm:t>
        <a:bodyPr/>
        <a:lstStyle/>
        <a:p>
          <a:endParaRPr lang="ru-RU"/>
        </a:p>
      </dgm:t>
    </dgm:pt>
    <dgm:pt modelId="{D323497C-6305-4773-8D07-7D69C1EBC3A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36CB84-A941-4621-8E0A-852E66B2AFD3}" type="parTrans" cxnId="{6E250A7B-6458-44F8-86EA-62596B58865D}">
      <dgm:prSet/>
      <dgm:spPr/>
      <dgm:t>
        <a:bodyPr/>
        <a:lstStyle/>
        <a:p>
          <a:endParaRPr lang="ru-RU"/>
        </a:p>
      </dgm:t>
    </dgm:pt>
    <dgm:pt modelId="{D5EDFC98-AABB-42B5-B14F-D1D6087CEEA0}" type="sibTrans" cxnId="{6E250A7B-6458-44F8-86EA-62596B58865D}">
      <dgm:prSet/>
      <dgm:spPr/>
      <dgm:t>
        <a:bodyPr/>
        <a:lstStyle/>
        <a:p>
          <a:endParaRPr lang="ru-RU"/>
        </a:p>
      </dgm:t>
    </dgm:pt>
    <dgm:pt modelId="{E3D7BA20-9B78-4118-A4BB-A0DF78D97F3D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308085B-8860-4368-B138-487DC05CEB54}" type="parTrans" cxnId="{2E690F74-B56D-4315-863F-8D1A05F8AAFE}">
      <dgm:prSet/>
      <dgm:spPr/>
      <dgm:t>
        <a:bodyPr/>
        <a:lstStyle/>
        <a:p>
          <a:endParaRPr lang="ru-RU"/>
        </a:p>
      </dgm:t>
    </dgm:pt>
    <dgm:pt modelId="{3C375135-5C80-422D-BC74-9530F8B074A1}" type="sibTrans" cxnId="{2E690F74-B56D-4315-863F-8D1A05F8AAFE}">
      <dgm:prSet/>
      <dgm:spPr/>
      <dgm:t>
        <a:bodyPr/>
        <a:lstStyle/>
        <a:p>
          <a:endParaRPr lang="ru-RU"/>
        </a:p>
      </dgm:t>
    </dgm:pt>
    <dgm:pt modelId="{694C920F-1DBB-4DE8-8EE1-317FCD34E1BC}" type="pres">
      <dgm:prSet presAssocID="{2039415C-F83E-4CAA-AAD1-FECD24573F0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8DCF50-29FE-4B00-A0D5-A742E70CE707}" type="pres">
      <dgm:prSet presAssocID="{2039415C-F83E-4CAA-AAD1-FECD24573F0D}" presName="fgShape" presStyleLbl="fgShp" presStyleIdx="0" presStyleCnt="1" custScaleX="70991" custLinFactY="-1564" custLinFactNeighborX="-18852" custLinFactNeighborY="-100000"/>
      <dgm:spPr/>
      <dgm:t>
        <a:bodyPr/>
        <a:lstStyle/>
        <a:p>
          <a:endParaRPr lang="ru-RU"/>
        </a:p>
      </dgm:t>
    </dgm:pt>
    <dgm:pt modelId="{B2B3DA05-61CA-4EAE-99C5-CF57A22D632F}" type="pres">
      <dgm:prSet presAssocID="{2039415C-F83E-4CAA-AAD1-FECD24573F0D}" presName="linComp" presStyleCnt="0"/>
      <dgm:spPr/>
    </dgm:pt>
    <dgm:pt modelId="{8766E1DD-1A3A-45BD-83D2-586E7A6451B4}" type="pres">
      <dgm:prSet presAssocID="{2FFD5297-D889-4A33-ABAC-8DCC8EDEC79C}" presName="compNode" presStyleCnt="0"/>
      <dgm:spPr/>
    </dgm:pt>
    <dgm:pt modelId="{E5580A58-4B8A-41C4-B2E1-B89BD85D53F7}" type="pres">
      <dgm:prSet presAssocID="{2FFD5297-D889-4A33-ABAC-8DCC8EDEC79C}" presName="bkgdShape" presStyleLbl="node1" presStyleIdx="0" presStyleCnt="3"/>
      <dgm:spPr/>
      <dgm:t>
        <a:bodyPr/>
        <a:lstStyle/>
        <a:p>
          <a:endParaRPr lang="ru-RU"/>
        </a:p>
      </dgm:t>
    </dgm:pt>
    <dgm:pt modelId="{929A2C94-BF59-484C-BF7B-243768BF1285}" type="pres">
      <dgm:prSet presAssocID="{2FFD5297-D889-4A33-ABAC-8DCC8EDEC79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4EDCC-2E94-47C9-9F60-3725305DF34C}" type="pres">
      <dgm:prSet presAssocID="{2FFD5297-D889-4A33-ABAC-8DCC8EDEC79C}" presName="invisiNode" presStyleLbl="node1" presStyleIdx="0" presStyleCnt="3"/>
      <dgm:spPr/>
    </dgm:pt>
    <dgm:pt modelId="{79F6EB42-062F-4D87-B826-130F49401B5D}" type="pres">
      <dgm:prSet presAssocID="{2FFD5297-D889-4A33-ABAC-8DCC8EDEC79C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5FEA14-7533-4B9B-A8AB-758F41990590}" type="pres">
      <dgm:prSet presAssocID="{7C57B1BD-CDA7-456B-A3BA-3C5F3AB7EF1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A5DC3B7-8A58-4559-8025-6D9872D5606F}" type="pres">
      <dgm:prSet presAssocID="{D323497C-6305-4773-8D07-7D69C1EBC3AD}" presName="compNode" presStyleCnt="0"/>
      <dgm:spPr/>
    </dgm:pt>
    <dgm:pt modelId="{5D01A1A4-72B7-463B-8BA6-03189C8EE117}" type="pres">
      <dgm:prSet presAssocID="{D323497C-6305-4773-8D07-7D69C1EBC3AD}" presName="bkgdShape" presStyleLbl="node1" presStyleIdx="1" presStyleCnt="3"/>
      <dgm:spPr/>
      <dgm:t>
        <a:bodyPr/>
        <a:lstStyle/>
        <a:p>
          <a:endParaRPr lang="ru-RU"/>
        </a:p>
      </dgm:t>
    </dgm:pt>
    <dgm:pt modelId="{CAF51B48-5220-4B51-A222-8A1B907133B2}" type="pres">
      <dgm:prSet presAssocID="{D323497C-6305-4773-8D07-7D69C1EBC3AD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A9040-ACCD-44B2-B5E3-FB1D8F9DA090}" type="pres">
      <dgm:prSet presAssocID="{D323497C-6305-4773-8D07-7D69C1EBC3AD}" presName="invisiNode" presStyleLbl="node1" presStyleIdx="1" presStyleCnt="3"/>
      <dgm:spPr/>
    </dgm:pt>
    <dgm:pt modelId="{62E96816-8D6D-4A13-B8C3-0099FC0B1C81}" type="pres">
      <dgm:prSet presAssocID="{D323497C-6305-4773-8D07-7D69C1EBC3AD}" presName="imagNode" presStyleLbl="fgImgPlace1" presStyleIdx="1" presStyleCnt="3" custScaleX="100662" custScaleY="9445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23F75A0-AF3A-4A7C-9985-142C55AB947B}" type="pres">
      <dgm:prSet presAssocID="{D5EDFC98-AABB-42B5-B14F-D1D6087CEEA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BFB0E84-A084-42E9-BB34-989E4550259C}" type="pres">
      <dgm:prSet presAssocID="{E3D7BA20-9B78-4118-A4BB-A0DF78D97F3D}" presName="compNode" presStyleCnt="0"/>
      <dgm:spPr/>
    </dgm:pt>
    <dgm:pt modelId="{F654FC71-A39D-4936-B3CB-050251440B46}" type="pres">
      <dgm:prSet presAssocID="{E3D7BA20-9B78-4118-A4BB-A0DF78D97F3D}" presName="bkgdShape" presStyleLbl="node1" presStyleIdx="2" presStyleCnt="3"/>
      <dgm:spPr/>
      <dgm:t>
        <a:bodyPr/>
        <a:lstStyle/>
        <a:p>
          <a:endParaRPr lang="ru-RU"/>
        </a:p>
      </dgm:t>
    </dgm:pt>
    <dgm:pt modelId="{76EEAF69-91BB-4321-8AC5-72DD7B6FF19F}" type="pres">
      <dgm:prSet presAssocID="{E3D7BA20-9B78-4118-A4BB-A0DF78D97F3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E0D2E-F2D1-4DA8-850B-B177801D3A99}" type="pres">
      <dgm:prSet presAssocID="{E3D7BA20-9B78-4118-A4BB-A0DF78D97F3D}" presName="invisiNode" presStyleLbl="node1" presStyleIdx="2" presStyleCnt="3"/>
      <dgm:spPr/>
    </dgm:pt>
    <dgm:pt modelId="{8D581DB4-3A57-4115-8DC0-2BDE92535D4C}" type="pres">
      <dgm:prSet presAssocID="{E3D7BA20-9B78-4118-A4BB-A0DF78D97F3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AD84BDE-81E3-46A1-8E78-CE262AE3A441}" type="presOf" srcId="{D323497C-6305-4773-8D07-7D69C1EBC3AD}" destId="{5D01A1A4-72B7-463B-8BA6-03189C8EE117}" srcOrd="0" destOrd="0" presId="urn:microsoft.com/office/officeart/2005/8/layout/hList7#3"/>
    <dgm:cxn modelId="{2E690F74-B56D-4315-863F-8D1A05F8AAFE}" srcId="{2039415C-F83E-4CAA-AAD1-FECD24573F0D}" destId="{E3D7BA20-9B78-4118-A4BB-A0DF78D97F3D}" srcOrd="2" destOrd="0" parTransId="{3308085B-8860-4368-B138-487DC05CEB54}" sibTransId="{3C375135-5C80-422D-BC74-9530F8B074A1}"/>
    <dgm:cxn modelId="{E833DBFA-4C2E-4F45-B300-CB59BC88FA70}" type="presOf" srcId="{7C57B1BD-CDA7-456B-A3BA-3C5F3AB7EF1D}" destId="{995FEA14-7533-4B9B-A8AB-758F41990590}" srcOrd="0" destOrd="0" presId="urn:microsoft.com/office/officeart/2005/8/layout/hList7#3"/>
    <dgm:cxn modelId="{6E250A7B-6458-44F8-86EA-62596B58865D}" srcId="{2039415C-F83E-4CAA-AAD1-FECD24573F0D}" destId="{D323497C-6305-4773-8D07-7D69C1EBC3AD}" srcOrd="1" destOrd="0" parTransId="{1B36CB84-A941-4621-8E0A-852E66B2AFD3}" sibTransId="{D5EDFC98-AABB-42B5-B14F-D1D6087CEEA0}"/>
    <dgm:cxn modelId="{AFF6483E-69E8-4774-A2BE-EAE3D0006A52}" type="presOf" srcId="{E3D7BA20-9B78-4118-A4BB-A0DF78D97F3D}" destId="{76EEAF69-91BB-4321-8AC5-72DD7B6FF19F}" srcOrd="1" destOrd="0" presId="urn:microsoft.com/office/officeart/2005/8/layout/hList7#3"/>
    <dgm:cxn modelId="{A3BC481D-8425-4CEA-9CF7-8696D2575F14}" type="presOf" srcId="{2039415C-F83E-4CAA-AAD1-FECD24573F0D}" destId="{694C920F-1DBB-4DE8-8EE1-317FCD34E1BC}" srcOrd="0" destOrd="0" presId="urn:microsoft.com/office/officeart/2005/8/layout/hList7#3"/>
    <dgm:cxn modelId="{2CB08974-EABF-4A02-B728-F46EDB72F043}" type="presOf" srcId="{2FFD5297-D889-4A33-ABAC-8DCC8EDEC79C}" destId="{E5580A58-4B8A-41C4-B2E1-B89BD85D53F7}" srcOrd="0" destOrd="0" presId="urn:microsoft.com/office/officeart/2005/8/layout/hList7#3"/>
    <dgm:cxn modelId="{65D4549D-C63B-49DD-BB60-BAE1E9112A15}" type="presOf" srcId="{D5EDFC98-AABB-42B5-B14F-D1D6087CEEA0}" destId="{623F75A0-AF3A-4A7C-9985-142C55AB947B}" srcOrd="0" destOrd="0" presId="urn:microsoft.com/office/officeart/2005/8/layout/hList7#3"/>
    <dgm:cxn modelId="{884B4409-F0B1-43D0-860F-5529270304D1}" srcId="{2039415C-F83E-4CAA-AAD1-FECD24573F0D}" destId="{2FFD5297-D889-4A33-ABAC-8DCC8EDEC79C}" srcOrd="0" destOrd="0" parTransId="{B6F73D13-29C3-478C-893D-FBFCCEBD929C}" sibTransId="{7C57B1BD-CDA7-456B-A3BA-3C5F3AB7EF1D}"/>
    <dgm:cxn modelId="{0D0A9C40-7EAC-462E-B0F4-816D8D61DD7A}" type="presOf" srcId="{E3D7BA20-9B78-4118-A4BB-A0DF78D97F3D}" destId="{F654FC71-A39D-4936-B3CB-050251440B46}" srcOrd="0" destOrd="0" presId="urn:microsoft.com/office/officeart/2005/8/layout/hList7#3"/>
    <dgm:cxn modelId="{81D6FED1-A80E-4F7B-9510-A5793986BD28}" type="presOf" srcId="{D323497C-6305-4773-8D07-7D69C1EBC3AD}" destId="{CAF51B48-5220-4B51-A222-8A1B907133B2}" srcOrd="1" destOrd="0" presId="urn:microsoft.com/office/officeart/2005/8/layout/hList7#3"/>
    <dgm:cxn modelId="{B33A06B3-8610-4AE4-9FDA-83DEC9D194A4}" type="presOf" srcId="{2FFD5297-D889-4A33-ABAC-8DCC8EDEC79C}" destId="{929A2C94-BF59-484C-BF7B-243768BF1285}" srcOrd="1" destOrd="0" presId="urn:microsoft.com/office/officeart/2005/8/layout/hList7#3"/>
    <dgm:cxn modelId="{2DDA1259-0BB4-4B71-A0E9-44D55E7992B2}" type="presParOf" srcId="{694C920F-1DBB-4DE8-8EE1-317FCD34E1BC}" destId="{F28DCF50-29FE-4B00-A0D5-A742E70CE707}" srcOrd="0" destOrd="0" presId="urn:microsoft.com/office/officeart/2005/8/layout/hList7#3"/>
    <dgm:cxn modelId="{EF8515A7-DD34-42E0-BBF7-69C8822F9FA1}" type="presParOf" srcId="{694C920F-1DBB-4DE8-8EE1-317FCD34E1BC}" destId="{B2B3DA05-61CA-4EAE-99C5-CF57A22D632F}" srcOrd="1" destOrd="0" presId="urn:microsoft.com/office/officeart/2005/8/layout/hList7#3"/>
    <dgm:cxn modelId="{0B0A0CCF-DF0E-4570-BE5E-52014C6B84E4}" type="presParOf" srcId="{B2B3DA05-61CA-4EAE-99C5-CF57A22D632F}" destId="{8766E1DD-1A3A-45BD-83D2-586E7A6451B4}" srcOrd="0" destOrd="0" presId="urn:microsoft.com/office/officeart/2005/8/layout/hList7#3"/>
    <dgm:cxn modelId="{0ECBC655-697F-4F95-BC9C-87ADB1F8E05E}" type="presParOf" srcId="{8766E1DD-1A3A-45BD-83D2-586E7A6451B4}" destId="{E5580A58-4B8A-41C4-B2E1-B89BD85D53F7}" srcOrd="0" destOrd="0" presId="urn:microsoft.com/office/officeart/2005/8/layout/hList7#3"/>
    <dgm:cxn modelId="{8C312C37-9506-4C31-B18D-AF35E3CB5801}" type="presParOf" srcId="{8766E1DD-1A3A-45BD-83D2-586E7A6451B4}" destId="{929A2C94-BF59-484C-BF7B-243768BF1285}" srcOrd="1" destOrd="0" presId="urn:microsoft.com/office/officeart/2005/8/layout/hList7#3"/>
    <dgm:cxn modelId="{8C4A76ED-EDB7-4857-B8FC-0D364D04D0D6}" type="presParOf" srcId="{8766E1DD-1A3A-45BD-83D2-586E7A6451B4}" destId="{CAD4EDCC-2E94-47C9-9F60-3725305DF34C}" srcOrd="2" destOrd="0" presId="urn:microsoft.com/office/officeart/2005/8/layout/hList7#3"/>
    <dgm:cxn modelId="{2C203B3F-4814-4136-B637-102C3EACB375}" type="presParOf" srcId="{8766E1DD-1A3A-45BD-83D2-586E7A6451B4}" destId="{79F6EB42-062F-4D87-B826-130F49401B5D}" srcOrd="3" destOrd="0" presId="urn:microsoft.com/office/officeart/2005/8/layout/hList7#3"/>
    <dgm:cxn modelId="{6CC3C81C-D50E-4508-A75C-515A19F0C254}" type="presParOf" srcId="{B2B3DA05-61CA-4EAE-99C5-CF57A22D632F}" destId="{995FEA14-7533-4B9B-A8AB-758F41990590}" srcOrd="1" destOrd="0" presId="urn:microsoft.com/office/officeart/2005/8/layout/hList7#3"/>
    <dgm:cxn modelId="{09F01255-8202-447A-BCC4-218C6771877C}" type="presParOf" srcId="{B2B3DA05-61CA-4EAE-99C5-CF57A22D632F}" destId="{CA5DC3B7-8A58-4559-8025-6D9872D5606F}" srcOrd="2" destOrd="0" presId="urn:microsoft.com/office/officeart/2005/8/layout/hList7#3"/>
    <dgm:cxn modelId="{1343C3B2-33A9-408E-AE37-0F62818D74AE}" type="presParOf" srcId="{CA5DC3B7-8A58-4559-8025-6D9872D5606F}" destId="{5D01A1A4-72B7-463B-8BA6-03189C8EE117}" srcOrd="0" destOrd="0" presId="urn:microsoft.com/office/officeart/2005/8/layout/hList7#3"/>
    <dgm:cxn modelId="{9F28190B-324F-4C23-9600-34E99B076144}" type="presParOf" srcId="{CA5DC3B7-8A58-4559-8025-6D9872D5606F}" destId="{CAF51B48-5220-4B51-A222-8A1B907133B2}" srcOrd="1" destOrd="0" presId="urn:microsoft.com/office/officeart/2005/8/layout/hList7#3"/>
    <dgm:cxn modelId="{57A34495-9405-45F4-8572-97087D2668C9}" type="presParOf" srcId="{CA5DC3B7-8A58-4559-8025-6D9872D5606F}" destId="{0ADA9040-ACCD-44B2-B5E3-FB1D8F9DA090}" srcOrd="2" destOrd="0" presId="urn:microsoft.com/office/officeart/2005/8/layout/hList7#3"/>
    <dgm:cxn modelId="{CA86DB0B-AE69-4E96-A09D-D92CEF982376}" type="presParOf" srcId="{CA5DC3B7-8A58-4559-8025-6D9872D5606F}" destId="{62E96816-8D6D-4A13-B8C3-0099FC0B1C81}" srcOrd="3" destOrd="0" presId="urn:microsoft.com/office/officeart/2005/8/layout/hList7#3"/>
    <dgm:cxn modelId="{29D0BD6E-DF43-49B2-B35C-C39026117A65}" type="presParOf" srcId="{B2B3DA05-61CA-4EAE-99C5-CF57A22D632F}" destId="{623F75A0-AF3A-4A7C-9985-142C55AB947B}" srcOrd="3" destOrd="0" presId="urn:microsoft.com/office/officeart/2005/8/layout/hList7#3"/>
    <dgm:cxn modelId="{E8922240-E602-4A21-9370-C132BEF34C92}" type="presParOf" srcId="{B2B3DA05-61CA-4EAE-99C5-CF57A22D632F}" destId="{0BFB0E84-A084-42E9-BB34-989E4550259C}" srcOrd="4" destOrd="0" presId="urn:microsoft.com/office/officeart/2005/8/layout/hList7#3"/>
    <dgm:cxn modelId="{12AB537C-9DBF-412F-92A6-173B53CE1DC3}" type="presParOf" srcId="{0BFB0E84-A084-42E9-BB34-989E4550259C}" destId="{F654FC71-A39D-4936-B3CB-050251440B46}" srcOrd="0" destOrd="0" presId="urn:microsoft.com/office/officeart/2005/8/layout/hList7#3"/>
    <dgm:cxn modelId="{069AC324-D100-45A5-85EA-F8E7889A9C9B}" type="presParOf" srcId="{0BFB0E84-A084-42E9-BB34-989E4550259C}" destId="{76EEAF69-91BB-4321-8AC5-72DD7B6FF19F}" srcOrd="1" destOrd="0" presId="urn:microsoft.com/office/officeart/2005/8/layout/hList7#3"/>
    <dgm:cxn modelId="{B7D19428-C8B3-4D4C-80A2-26B47DD9A78C}" type="presParOf" srcId="{0BFB0E84-A084-42E9-BB34-989E4550259C}" destId="{300E0D2E-F2D1-4DA8-850B-B177801D3A99}" srcOrd="2" destOrd="0" presId="urn:microsoft.com/office/officeart/2005/8/layout/hList7#3"/>
    <dgm:cxn modelId="{A1C0B1DD-D411-4F91-93E1-1D3B97B7FC7F}" type="presParOf" srcId="{0BFB0E84-A084-42E9-BB34-989E4550259C}" destId="{8D581DB4-3A57-4115-8DC0-2BDE92535D4C}" srcOrd="3" destOrd="0" presId="urn:microsoft.com/office/officeart/2005/8/layout/hList7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B180C1-8A88-414A-8627-1EB740B84C0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FF201-17AA-44D5-BDE1-53D1F466717E}">
      <dgm:prSet phldrT="[Текст]" custT="1"/>
      <dgm:spPr/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Пояснение относительно качества доказательств портфолио в целом в соответствии с критериями 1, 2 и 3. </a:t>
          </a:r>
        </a:p>
      </dgm:t>
    </dgm:pt>
    <dgm:pt modelId="{A12E322E-692F-4D50-9BA3-63415DAB1231}" type="parTrans" cxnId="{290BDC71-AAA4-4839-A386-74939EEB8349}">
      <dgm:prSet/>
      <dgm:spPr/>
      <dgm:t>
        <a:bodyPr/>
        <a:lstStyle/>
        <a:p>
          <a:endParaRPr lang="ru-RU"/>
        </a:p>
      </dgm:t>
    </dgm:pt>
    <dgm:pt modelId="{A496BE12-F7B7-4B92-A52B-AC92AF9EF9B1}" type="sibTrans" cxnId="{290BDC71-AAA4-4839-A386-74939EEB8349}">
      <dgm:prSet/>
      <dgm:spPr/>
      <dgm:t>
        <a:bodyPr/>
        <a:lstStyle/>
        <a:p>
          <a:endParaRPr lang="ru-RU"/>
        </a:p>
      </dgm:t>
    </dgm:pt>
    <dgm:pt modelId="{A12F078F-42DC-4F7F-B8C2-B04B3AE0CB3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Вывод о структурированности,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достаточности, подлинности доказательств.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62B403F-B523-42FF-9459-00F6F8BAECC2}" type="parTrans" cxnId="{34AB403B-13CE-40CF-863A-61BB50909A6A}">
      <dgm:prSet/>
      <dgm:spPr/>
      <dgm:t>
        <a:bodyPr/>
        <a:lstStyle/>
        <a:p>
          <a:endParaRPr lang="ru-RU"/>
        </a:p>
      </dgm:t>
    </dgm:pt>
    <dgm:pt modelId="{0ECF9120-A834-4D5A-A084-19995CDFC8B3}" type="sibTrans" cxnId="{34AB403B-13CE-40CF-863A-61BB50909A6A}">
      <dgm:prSet/>
      <dgm:spPr/>
      <dgm:t>
        <a:bodyPr/>
        <a:lstStyle/>
        <a:p>
          <a:endParaRPr lang="ru-RU"/>
        </a:p>
      </dgm:t>
    </dgm:pt>
    <dgm:pt modelId="{0C57717A-630E-4633-A18B-C42157DB98F7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Дополнительная информация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39E4584-0F16-4DFC-AD0D-6C21881E6C40}" type="parTrans" cxnId="{F8C9FBB0-BC8E-4526-957A-2E22B5EB1576}">
      <dgm:prSet/>
      <dgm:spPr/>
      <dgm:t>
        <a:bodyPr/>
        <a:lstStyle/>
        <a:p>
          <a:endParaRPr lang="ru-RU"/>
        </a:p>
      </dgm:t>
    </dgm:pt>
    <dgm:pt modelId="{95BC8699-F805-4247-A541-9EFE9FDA5BC8}" type="sibTrans" cxnId="{F8C9FBB0-BC8E-4526-957A-2E22B5EB1576}">
      <dgm:prSet/>
      <dgm:spPr/>
      <dgm:t>
        <a:bodyPr/>
        <a:lstStyle/>
        <a:p>
          <a:endParaRPr lang="ru-RU"/>
        </a:p>
      </dgm:t>
    </dgm:pt>
    <dgm:pt modelId="{804D2D93-221C-440C-BEA8-38C6C8B92B9B}">
      <dgm:prSet custT="1"/>
      <dgm:spPr/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3-4 предложения с оценочными суждениями по доказательствам относительно каждого из критериев;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BE22545-CAB7-443D-B5D7-FCBB27ED8031}" type="parTrans" cxnId="{1B8A2519-EE9F-4889-A8BC-50108021F740}">
      <dgm:prSet/>
      <dgm:spPr/>
      <dgm:t>
        <a:bodyPr/>
        <a:lstStyle/>
        <a:p>
          <a:endParaRPr lang="ru-RU"/>
        </a:p>
      </dgm:t>
    </dgm:pt>
    <dgm:pt modelId="{46CEE7AD-B1C7-4726-BB34-88B2FC4E9E1A}" type="sibTrans" cxnId="{1B8A2519-EE9F-4889-A8BC-50108021F740}">
      <dgm:prSet/>
      <dgm:spPr/>
      <dgm:t>
        <a:bodyPr/>
        <a:lstStyle/>
        <a:p>
          <a:endParaRPr lang="ru-RU"/>
        </a:p>
      </dgm:t>
    </dgm:pt>
    <dgm:pt modelId="{43310757-C346-4359-AE5D-F5A83C19EB9B}">
      <dgm:prSet custT="1"/>
      <dgm:spPr/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какие именно доказательства были оценены как очень сильные, если они имели место в портфолио.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FEEAA50-7795-4D7F-ADD3-463EC5E1BCA6}" type="parTrans" cxnId="{ED06F4E7-A899-40BD-9CC6-A98582ED81DD}">
      <dgm:prSet/>
      <dgm:spPr/>
      <dgm:t>
        <a:bodyPr/>
        <a:lstStyle/>
        <a:p>
          <a:endParaRPr lang="ru-RU"/>
        </a:p>
      </dgm:t>
    </dgm:pt>
    <dgm:pt modelId="{EE8C6BB4-2A31-4A8F-AD7C-7F9FBEB43635}" type="sibTrans" cxnId="{ED06F4E7-A899-40BD-9CC6-A98582ED81DD}">
      <dgm:prSet/>
      <dgm:spPr/>
      <dgm:t>
        <a:bodyPr/>
        <a:lstStyle/>
        <a:p>
          <a:endParaRPr lang="ru-RU"/>
        </a:p>
      </dgm:t>
    </dgm:pt>
    <dgm:pt modelId="{B93EAA73-527E-41C2-BDE1-2E84CC58B2B8}">
      <dgm:prSet custT="1"/>
      <dgm:spPr/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 случае обнаружения плагиата необходимо конкретизировать, на каком основании сделан данный вывод,  и сделать соответствующую запись о профессиональных ценностях учителя.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E23A325-339E-46CA-8A28-A975E377DD97}" type="parTrans" cxnId="{1834963A-7093-4A36-A666-AFE1CA23638F}">
      <dgm:prSet/>
      <dgm:spPr/>
      <dgm:t>
        <a:bodyPr/>
        <a:lstStyle/>
        <a:p>
          <a:endParaRPr lang="ru-RU"/>
        </a:p>
      </dgm:t>
    </dgm:pt>
    <dgm:pt modelId="{7B6F6196-A078-4316-86CC-35463CCA5653}" type="sibTrans" cxnId="{1834963A-7093-4A36-A666-AFE1CA23638F}">
      <dgm:prSet/>
      <dgm:spPr/>
      <dgm:t>
        <a:bodyPr/>
        <a:lstStyle/>
        <a:p>
          <a:endParaRPr lang="ru-RU"/>
        </a:p>
      </dgm:t>
    </dgm:pt>
    <dgm:pt modelId="{04A25EBD-6B10-49BF-9304-8930A3EA6628}">
      <dgm:prSet custT="1"/>
      <dgm:spPr/>
      <dgm:t>
        <a:bodyPr/>
        <a:lstStyle/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Выводы должны быть конкретными, с указанием сильных сторон портфолио. </a:t>
          </a:r>
        </a:p>
        <a:p>
          <a:pPr algn="just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Слабые стороны должны быть названы таким образом, чтобы было понятно, какие доказательства были слабыми или не представлены в полной мере, чтобы подтвердить соответствие ключевым критериям.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04B674F-9C6E-47AE-B432-15024DED1BEB}" type="parTrans" cxnId="{48E309AB-5DD9-4F17-9FB0-223FE53CD0FA}">
      <dgm:prSet/>
      <dgm:spPr/>
      <dgm:t>
        <a:bodyPr/>
        <a:lstStyle/>
        <a:p>
          <a:endParaRPr lang="ru-RU"/>
        </a:p>
      </dgm:t>
    </dgm:pt>
    <dgm:pt modelId="{9F62E9CA-AA8C-4F4C-80E1-FB4574F0D8CC}" type="sibTrans" cxnId="{48E309AB-5DD9-4F17-9FB0-223FE53CD0FA}">
      <dgm:prSet/>
      <dgm:spPr/>
      <dgm:t>
        <a:bodyPr/>
        <a:lstStyle/>
        <a:p>
          <a:endParaRPr lang="ru-RU"/>
        </a:p>
      </dgm:t>
    </dgm:pt>
    <dgm:pt modelId="{1A00C565-A1DF-44F9-882C-75E25B1FF256}" type="pres">
      <dgm:prSet presAssocID="{BEB180C1-8A88-414A-8627-1EB740B84C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9744A1-DFFA-4ECB-9E5F-981477DD1BB7}" type="pres">
      <dgm:prSet presAssocID="{C1AFF201-17AA-44D5-BDE1-53D1F466717E}" presName="parentLin" presStyleCnt="0"/>
      <dgm:spPr/>
    </dgm:pt>
    <dgm:pt modelId="{CE9213DA-E9DD-422C-85BE-C9E59FBE6587}" type="pres">
      <dgm:prSet presAssocID="{C1AFF201-17AA-44D5-BDE1-53D1F466717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213616-FEA2-47C6-9664-843AC0A3200E}" type="pres">
      <dgm:prSet presAssocID="{C1AFF201-17AA-44D5-BDE1-53D1F466717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38235-7646-4BF3-808D-EC25E323D6BA}" type="pres">
      <dgm:prSet presAssocID="{C1AFF201-17AA-44D5-BDE1-53D1F466717E}" presName="negativeSpace" presStyleCnt="0"/>
      <dgm:spPr/>
    </dgm:pt>
    <dgm:pt modelId="{57CAC494-E6C5-48A4-9DB8-3B328C7FF357}" type="pres">
      <dgm:prSet presAssocID="{C1AFF201-17AA-44D5-BDE1-53D1F466717E}" presName="childText" presStyleLbl="conFgAcc1" presStyleIdx="0" presStyleCnt="3" custLinFactNeighborY="-37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77136-2338-4A4C-8AFB-72E2D2105150}" type="pres">
      <dgm:prSet presAssocID="{A496BE12-F7B7-4B92-A52B-AC92AF9EF9B1}" presName="spaceBetweenRectangles" presStyleCnt="0"/>
      <dgm:spPr/>
    </dgm:pt>
    <dgm:pt modelId="{73855A07-6138-4383-A234-C2823224CBBC}" type="pres">
      <dgm:prSet presAssocID="{A12F078F-42DC-4F7F-B8C2-B04B3AE0CB39}" presName="parentLin" presStyleCnt="0"/>
      <dgm:spPr/>
    </dgm:pt>
    <dgm:pt modelId="{AE2D66FF-A5E3-4D5A-934F-D7036CEDA36A}" type="pres">
      <dgm:prSet presAssocID="{A12F078F-42DC-4F7F-B8C2-B04B3AE0CB3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4A321D-E0C8-4D4E-8757-0D64766E189B}" type="pres">
      <dgm:prSet presAssocID="{A12F078F-42DC-4F7F-B8C2-B04B3AE0CB3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83188-8BBF-47B0-AA13-B9C1AA0A84BC}" type="pres">
      <dgm:prSet presAssocID="{A12F078F-42DC-4F7F-B8C2-B04B3AE0CB39}" presName="negativeSpace" presStyleCnt="0"/>
      <dgm:spPr/>
    </dgm:pt>
    <dgm:pt modelId="{B25DC6E3-667B-4EF0-8BEA-36071C8C875A}" type="pres">
      <dgm:prSet presAssocID="{A12F078F-42DC-4F7F-B8C2-B04B3AE0CB39}" presName="childText" presStyleLbl="conFgAcc1" presStyleIdx="1" presStyleCnt="3">
        <dgm:presLayoutVars>
          <dgm:bulletEnabled val="1"/>
        </dgm:presLayoutVars>
      </dgm:prSet>
      <dgm:spPr/>
    </dgm:pt>
    <dgm:pt modelId="{6F1FE8E1-D6AD-4385-9B8B-47A919AB6244}" type="pres">
      <dgm:prSet presAssocID="{0ECF9120-A834-4D5A-A084-19995CDFC8B3}" presName="spaceBetweenRectangles" presStyleCnt="0"/>
      <dgm:spPr/>
    </dgm:pt>
    <dgm:pt modelId="{0ACED78E-C2D1-478A-B37B-DF4E74535C60}" type="pres">
      <dgm:prSet presAssocID="{0C57717A-630E-4633-A18B-C42157DB98F7}" presName="parentLin" presStyleCnt="0"/>
      <dgm:spPr/>
    </dgm:pt>
    <dgm:pt modelId="{42EA901C-9BDB-4A91-BFD0-1BFE00985030}" type="pres">
      <dgm:prSet presAssocID="{0C57717A-630E-4633-A18B-C42157DB98F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D458F25-F5B9-4112-9F47-3FA303BCE26D}" type="pres">
      <dgm:prSet presAssocID="{0C57717A-630E-4633-A18B-C42157DB98F7}" presName="parentText" presStyleLbl="node1" presStyleIdx="2" presStyleCnt="3" custScaleY="7443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C7492-ED5B-4E1D-BECF-B7FB62F90823}" type="pres">
      <dgm:prSet presAssocID="{0C57717A-630E-4633-A18B-C42157DB98F7}" presName="negativeSpace" presStyleCnt="0"/>
      <dgm:spPr/>
    </dgm:pt>
    <dgm:pt modelId="{D70021FF-B059-41C4-8252-EE05356EB738}" type="pres">
      <dgm:prSet presAssocID="{0C57717A-630E-4633-A18B-C42157DB98F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DB5DCD-DD6B-417C-9C37-8A026A30480B}" type="presOf" srcId="{C1AFF201-17AA-44D5-BDE1-53D1F466717E}" destId="{CE9213DA-E9DD-422C-85BE-C9E59FBE6587}" srcOrd="0" destOrd="0" presId="urn:microsoft.com/office/officeart/2005/8/layout/list1"/>
    <dgm:cxn modelId="{AE0E094A-66FB-44EC-ABF0-377177C4F323}" type="presOf" srcId="{C1AFF201-17AA-44D5-BDE1-53D1F466717E}" destId="{D4213616-FEA2-47C6-9664-843AC0A3200E}" srcOrd="1" destOrd="0" presId="urn:microsoft.com/office/officeart/2005/8/layout/list1"/>
    <dgm:cxn modelId="{C13D8777-1F29-4810-B5EE-8BD2C5765086}" type="presOf" srcId="{A12F078F-42DC-4F7F-B8C2-B04B3AE0CB39}" destId="{AE2D66FF-A5E3-4D5A-934F-D7036CEDA36A}" srcOrd="0" destOrd="0" presId="urn:microsoft.com/office/officeart/2005/8/layout/list1"/>
    <dgm:cxn modelId="{3917E134-3B56-4546-9295-B71D189015CE}" type="presOf" srcId="{0C57717A-630E-4633-A18B-C42157DB98F7}" destId="{7D458F25-F5B9-4112-9F47-3FA303BCE26D}" srcOrd="1" destOrd="0" presId="urn:microsoft.com/office/officeart/2005/8/layout/list1"/>
    <dgm:cxn modelId="{48E309AB-5DD9-4F17-9FB0-223FE53CD0FA}" srcId="{C1AFF201-17AA-44D5-BDE1-53D1F466717E}" destId="{04A25EBD-6B10-49BF-9304-8930A3EA6628}" srcOrd="2" destOrd="0" parTransId="{004B674F-9C6E-47AE-B432-15024DED1BEB}" sibTransId="{9F62E9CA-AA8C-4F4C-80E1-FB4574F0D8CC}"/>
    <dgm:cxn modelId="{E9DE2018-EE80-42A4-8A0A-823BB68AD3E0}" type="presOf" srcId="{43310757-C346-4359-AE5D-F5A83C19EB9B}" destId="{57CAC494-E6C5-48A4-9DB8-3B328C7FF357}" srcOrd="0" destOrd="1" presId="urn:microsoft.com/office/officeart/2005/8/layout/list1"/>
    <dgm:cxn modelId="{BCEB79B3-23DC-4A3A-A424-38B3305FB342}" type="presOf" srcId="{B93EAA73-527E-41C2-BDE1-2E84CC58B2B8}" destId="{D70021FF-B059-41C4-8252-EE05356EB738}" srcOrd="0" destOrd="0" presId="urn:microsoft.com/office/officeart/2005/8/layout/list1"/>
    <dgm:cxn modelId="{24EDA3F4-B778-4F5B-BC24-AB620D19A2A0}" type="presOf" srcId="{A12F078F-42DC-4F7F-B8C2-B04B3AE0CB39}" destId="{7D4A321D-E0C8-4D4E-8757-0D64766E189B}" srcOrd="1" destOrd="0" presId="urn:microsoft.com/office/officeart/2005/8/layout/list1"/>
    <dgm:cxn modelId="{A90A56AC-782F-45F4-96C6-26178C570514}" type="presOf" srcId="{04A25EBD-6B10-49BF-9304-8930A3EA6628}" destId="{57CAC494-E6C5-48A4-9DB8-3B328C7FF357}" srcOrd="0" destOrd="2" presId="urn:microsoft.com/office/officeart/2005/8/layout/list1"/>
    <dgm:cxn modelId="{B89BF6A1-1EB5-4743-96C2-489CADD78F80}" type="presOf" srcId="{BEB180C1-8A88-414A-8627-1EB740B84C03}" destId="{1A00C565-A1DF-44F9-882C-75E25B1FF256}" srcOrd="0" destOrd="0" presId="urn:microsoft.com/office/officeart/2005/8/layout/list1"/>
    <dgm:cxn modelId="{ED06F4E7-A899-40BD-9CC6-A98582ED81DD}" srcId="{C1AFF201-17AA-44D5-BDE1-53D1F466717E}" destId="{43310757-C346-4359-AE5D-F5A83C19EB9B}" srcOrd="1" destOrd="0" parTransId="{BFEEAA50-7795-4D7F-ADD3-463EC5E1BCA6}" sibTransId="{EE8C6BB4-2A31-4A8F-AD7C-7F9FBEB43635}"/>
    <dgm:cxn modelId="{34AB403B-13CE-40CF-863A-61BB50909A6A}" srcId="{BEB180C1-8A88-414A-8627-1EB740B84C03}" destId="{A12F078F-42DC-4F7F-B8C2-B04B3AE0CB39}" srcOrd="1" destOrd="0" parTransId="{E62B403F-B523-42FF-9459-00F6F8BAECC2}" sibTransId="{0ECF9120-A834-4D5A-A084-19995CDFC8B3}"/>
    <dgm:cxn modelId="{1B8A2519-EE9F-4889-A8BC-50108021F740}" srcId="{C1AFF201-17AA-44D5-BDE1-53D1F466717E}" destId="{804D2D93-221C-440C-BEA8-38C6C8B92B9B}" srcOrd="0" destOrd="0" parTransId="{8BE22545-CAB7-443D-B5D7-FCBB27ED8031}" sibTransId="{46CEE7AD-B1C7-4726-BB34-88B2FC4E9E1A}"/>
    <dgm:cxn modelId="{9E904DB8-E150-4BD2-865D-A991EFD5FD7E}" type="presOf" srcId="{804D2D93-221C-440C-BEA8-38C6C8B92B9B}" destId="{57CAC494-E6C5-48A4-9DB8-3B328C7FF357}" srcOrd="0" destOrd="0" presId="urn:microsoft.com/office/officeart/2005/8/layout/list1"/>
    <dgm:cxn modelId="{1834963A-7093-4A36-A666-AFE1CA23638F}" srcId="{0C57717A-630E-4633-A18B-C42157DB98F7}" destId="{B93EAA73-527E-41C2-BDE1-2E84CC58B2B8}" srcOrd="0" destOrd="0" parTransId="{3E23A325-339E-46CA-8A28-A975E377DD97}" sibTransId="{7B6F6196-A078-4316-86CC-35463CCA5653}"/>
    <dgm:cxn modelId="{290BDC71-AAA4-4839-A386-74939EEB8349}" srcId="{BEB180C1-8A88-414A-8627-1EB740B84C03}" destId="{C1AFF201-17AA-44D5-BDE1-53D1F466717E}" srcOrd="0" destOrd="0" parTransId="{A12E322E-692F-4D50-9BA3-63415DAB1231}" sibTransId="{A496BE12-F7B7-4B92-A52B-AC92AF9EF9B1}"/>
    <dgm:cxn modelId="{F8C9FBB0-BC8E-4526-957A-2E22B5EB1576}" srcId="{BEB180C1-8A88-414A-8627-1EB740B84C03}" destId="{0C57717A-630E-4633-A18B-C42157DB98F7}" srcOrd="2" destOrd="0" parTransId="{039E4584-0F16-4DFC-AD0D-6C21881E6C40}" sibTransId="{95BC8699-F805-4247-A541-9EFE9FDA5BC8}"/>
    <dgm:cxn modelId="{AD16D832-B11A-42A8-A468-0912373C1EBD}" type="presOf" srcId="{0C57717A-630E-4633-A18B-C42157DB98F7}" destId="{42EA901C-9BDB-4A91-BFD0-1BFE00985030}" srcOrd="0" destOrd="0" presId="urn:microsoft.com/office/officeart/2005/8/layout/list1"/>
    <dgm:cxn modelId="{5DFA6B67-319C-4F03-BBA9-E5FEBD2AF45C}" type="presParOf" srcId="{1A00C565-A1DF-44F9-882C-75E25B1FF256}" destId="{639744A1-DFFA-4ECB-9E5F-981477DD1BB7}" srcOrd="0" destOrd="0" presId="urn:microsoft.com/office/officeart/2005/8/layout/list1"/>
    <dgm:cxn modelId="{7D68C1BC-C4CC-4001-BBAC-077DBD4DF4AA}" type="presParOf" srcId="{639744A1-DFFA-4ECB-9E5F-981477DD1BB7}" destId="{CE9213DA-E9DD-422C-85BE-C9E59FBE6587}" srcOrd="0" destOrd="0" presId="urn:microsoft.com/office/officeart/2005/8/layout/list1"/>
    <dgm:cxn modelId="{1E0FDB46-1B5D-41D5-92D5-4E2C824BBEBD}" type="presParOf" srcId="{639744A1-DFFA-4ECB-9E5F-981477DD1BB7}" destId="{D4213616-FEA2-47C6-9664-843AC0A3200E}" srcOrd="1" destOrd="0" presId="urn:microsoft.com/office/officeart/2005/8/layout/list1"/>
    <dgm:cxn modelId="{BEAED5AA-FFC4-418D-B555-F8D5D3C40A79}" type="presParOf" srcId="{1A00C565-A1DF-44F9-882C-75E25B1FF256}" destId="{7D338235-7646-4BF3-808D-EC25E323D6BA}" srcOrd="1" destOrd="0" presId="urn:microsoft.com/office/officeart/2005/8/layout/list1"/>
    <dgm:cxn modelId="{05FD107F-AA52-4441-8CFB-0EDBC2D01F03}" type="presParOf" srcId="{1A00C565-A1DF-44F9-882C-75E25B1FF256}" destId="{57CAC494-E6C5-48A4-9DB8-3B328C7FF357}" srcOrd="2" destOrd="0" presId="urn:microsoft.com/office/officeart/2005/8/layout/list1"/>
    <dgm:cxn modelId="{2FDE18EC-799C-4BE5-92A8-BA8967A27007}" type="presParOf" srcId="{1A00C565-A1DF-44F9-882C-75E25B1FF256}" destId="{89977136-2338-4A4C-8AFB-72E2D2105150}" srcOrd="3" destOrd="0" presId="urn:microsoft.com/office/officeart/2005/8/layout/list1"/>
    <dgm:cxn modelId="{B7C1F135-99C9-4F23-BC21-E87A3DBCED0D}" type="presParOf" srcId="{1A00C565-A1DF-44F9-882C-75E25B1FF256}" destId="{73855A07-6138-4383-A234-C2823224CBBC}" srcOrd="4" destOrd="0" presId="urn:microsoft.com/office/officeart/2005/8/layout/list1"/>
    <dgm:cxn modelId="{0FD1BB56-B510-4E0D-9421-531832D15EA0}" type="presParOf" srcId="{73855A07-6138-4383-A234-C2823224CBBC}" destId="{AE2D66FF-A5E3-4D5A-934F-D7036CEDA36A}" srcOrd="0" destOrd="0" presId="urn:microsoft.com/office/officeart/2005/8/layout/list1"/>
    <dgm:cxn modelId="{A8D6F5E0-7B13-4252-A5D9-10CC1099F820}" type="presParOf" srcId="{73855A07-6138-4383-A234-C2823224CBBC}" destId="{7D4A321D-E0C8-4D4E-8757-0D64766E189B}" srcOrd="1" destOrd="0" presId="urn:microsoft.com/office/officeart/2005/8/layout/list1"/>
    <dgm:cxn modelId="{BB7977BE-3AD4-42C1-A0E5-BD2DB3045F25}" type="presParOf" srcId="{1A00C565-A1DF-44F9-882C-75E25B1FF256}" destId="{8A283188-8BBF-47B0-AA13-B9C1AA0A84BC}" srcOrd="5" destOrd="0" presId="urn:microsoft.com/office/officeart/2005/8/layout/list1"/>
    <dgm:cxn modelId="{A99AD9C8-2602-492A-9E4E-6B21F2CC79E0}" type="presParOf" srcId="{1A00C565-A1DF-44F9-882C-75E25B1FF256}" destId="{B25DC6E3-667B-4EF0-8BEA-36071C8C875A}" srcOrd="6" destOrd="0" presId="urn:microsoft.com/office/officeart/2005/8/layout/list1"/>
    <dgm:cxn modelId="{6EB25A39-4A75-489A-8CC5-6C045DE05B60}" type="presParOf" srcId="{1A00C565-A1DF-44F9-882C-75E25B1FF256}" destId="{6F1FE8E1-D6AD-4385-9B8B-47A919AB6244}" srcOrd="7" destOrd="0" presId="urn:microsoft.com/office/officeart/2005/8/layout/list1"/>
    <dgm:cxn modelId="{72E901F0-84C0-4B4F-A989-CF22CDCBF548}" type="presParOf" srcId="{1A00C565-A1DF-44F9-882C-75E25B1FF256}" destId="{0ACED78E-C2D1-478A-B37B-DF4E74535C60}" srcOrd="8" destOrd="0" presId="urn:microsoft.com/office/officeart/2005/8/layout/list1"/>
    <dgm:cxn modelId="{EAC8FDD6-CB96-4C6E-BFFB-B35505E3D047}" type="presParOf" srcId="{0ACED78E-C2D1-478A-B37B-DF4E74535C60}" destId="{42EA901C-9BDB-4A91-BFD0-1BFE00985030}" srcOrd="0" destOrd="0" presId="urn:microsoft.com/office/officeart/2005/8/layout/list1"/>
    <dgm:cxn modelId="{28FBB730-83D8-4D37-AA9A-B75B32BDEA0B}" type="presParOf" srcId="{0ACED78E-C2D1-478A-B37B-DF4E74535C60}" destId="{7D458F25-F5B9-4112-9F47-3FA303BCE26D}" srcOrd="1" destOrd="0" presId="urn:microsoft.com/office/officeart/2005/8/layout/list1"/>
    <dgm:cxn modelId="{A5FF396A-2722-4E89-9DF3-CB4B59D11FAA}" type="presParOf" srcId="{1A00C565-A1DF-44F9-882C-75E25B1FF256}" destId="{742C7492-ED5B-4E1D-BECF-B7FB62F90823}" srcOrd="9" destOrd="0" presId="urn:microsoft.com/office/officeart/2005/8/layout/list1"/>
    <dgm:cxn modelId="{37AC7E25-5AE4-4FC2-8C16-66FF37EB2A27}" type="presParOf" srcId="{1A00C565-A1DF-44F9-882C-75E25B1FF256}" destId="{D70021FF-B059-41C4-8252-EE05356EB73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87ACD-34CC-40BC-90E7-FD637764BC17}">
      <dsp:nvSpPr>
        <dsp:cNvPr id="0" name=""/>
        <dsp:cNvSpPr/>
      </dsp:nvSpPr>
      <dsp:spPr>
        <a:xfrm>
          <a:off x="-5466444" y="-836991"/>
          <a:ext cx="6508818" cy="6508818"/>
        </a:xfrm>
        <a:prstGeom prst="blockArc">
          <a:avLst>
            <a:gd name="adj1" fmla="val 18900000"/>
            <a:gd name="adj2" fmla="val 2700000"/>
            <a:gd name="adj3" fmla="val 332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809A7-8403-4386-9AE7-4FBFD66D1257}">
      <dsp:nvSpPr>
        <dsp:cNvPr id="0" name=""/>
        <dsp:cNvSpPr/>
      </dsp:nvSpPr>
      <dsp:spPr>
        <a:xfrm>
          <a:off x="545695" y="371702"/>
          <a:ext cx="4775744" cy="7437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38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Структурированные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695" y="371702"/>
        <a:ext cx="4775744" cy="743791"/>
      </dsp:txXfrm>
    </dsp:sp>
    <dsp:sp modelId="{3499C1AE-6E41-4F17-85DE-75B160902195}">
      <dsp:nvSpPr>
        <dsp:cNvPr id="0" name=""/>
        <dsp:cNvSpPr/>
      </dsp:nvSpPr>
      <dsp:spPr>
        <a:xfrm>
          <a:off x="80826" y="278728"/>
          <a:ext cx="929738" cy="929738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3AE06-DA06-4DCB-A4B1-9414723BF113}">
      <dsp:nvSpPr>
        <dsp:cNvPr id="0" name=""/>
        <dsp:cNvSpPr/>
      </dsp:nvSpPr>
      <dsp:spPr>
        <a:xfrm>
          <a:off x="972128" y="1487582"/>
          <a:ext cx="4349312" cy="743791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38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latin typeface="Times New Roman" pitchFamily="18" charset="0"/>
              <a:cs typeface="Times New Roman" pitchFamily="18" charset="0"/>
            </a:rPr>
            <a:t>Валидные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128" y="1487582"/>
        <a:ext cx="4349312" cy="743791"/>
      </dsp:txXfrm>
    </dsp:sp>
    <dsp:sp modelId="{8F35CAFF-EE18-474D-B4D9-3C5203E12D91}">
      <dsp:nvSpPr>
        <dsp:cNvPr id="0" name=""/>
        <dsp:cNvSpPr/>
      </dsp:nvSpPr>
      <dsp:spPr>
        <a:xfrm>
          <a:off x="507259" y="1394608"/>
          <a:ext cx="929738" cy="929738"/>
        </a:xfrm>
        <a:prstGeom prst="ellipse">
          <a:avLst/>
        </a:prstGeom>
        <a:solidFill>
          <a:srgbClr val="28F02D"/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3B6D2A-484A-4F1B-905F-CA1102CAA179}">
      <dsp:nvSpPr>
        <dsp:cNvPr id="0" name=""/>
        <dsp:cNvSpPr/>
      </dsp:nvSpPr>
      <dsp:spPr>
        <a:xfrm>
          <a:off x="972128" y="2603461"/>
          <a:ext cx="4349312" cy="743791"/>
        </a:xfrm>
        <a:prstGeom prst="rect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38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Достаточные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972128" y="2603461"/>
        <a:ext cx="4349312" cy="743791"/>
      </dsp:txXfrm>
    </dsp:sp>
    <dsp:sp modelId="{418E47E3-4AC2-4E52-8F18-68E29A85DA18}">
      <dsp:nvSpPr>
        <dsp:cNvPr id="0" name=""/>
        <dsp:cNvSpPr/>
      </dsp:nvSpPr>
      <dsp:spPr>
        <a:xfrm>
          <a:off x="454626" y="2497332"/>
          <a:ext cx="929738" cy="929738"/>
        </a:xfrm>
        <a:prstGeom prst="ellipse">
          <a:avLst/>
        </a:prstGeom>
        <a:solidFill>
          <a:srgbClr val="4FC98F"/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48D84C-8D0B-4146-8A96-6FD5F7811551}">
      <dsp:nvSpPr>
        <dsp:cNvPr id="0" name=""/>
        <dsp:cNvSpPr/>
      </dsp:nvSpPr>
      <dsp:spPr>
        <a:xfrm>
          <a:off x="545695" y="3758822"/>
          <a:ext cx="4775744" cy="743791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384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Подлинные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5695" y="3758822"/>
        <a:ext cx="4775744" cy="743791"/>
      </dsp:txXfrm>
    </dsp:sp>
    <dsp:sp modelId="{5CF79029-FA0D-4009-A911-393A236BED50}">
      <dsp:nvSpPr>
        <dsp:cNvPr id="0" name=""/>
        <dsp:cNvSpPr/>
      </dsp:nvSpPr>
      <dsp:spPr>
        <a:xfrm>
          <a:off x="80826" y="3626367"/>
          <a:ext cx="929738" cy="929738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0A58-4B8A-41C4-B2E1-B89BD85D53F7}">
      <dsp:nvSpPr>
        <dsp:cNvPr id="0" name=""/>
        <dsp:cNvSpPr/>
      </dsp:nvSpPr>
      <dsp:spPr>
        <a:xfrm>
          <a:off x="1626" y="0"/>
          <a:ext cx="2530467" cy="492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26" y="1970141"/>
        <a:ext cx="2530467" cy="1970141"/>
      </dsp:txXfrm>
    </dsp:sp>
    <dsp:sp modelId="{79F6EB42-062F-4D87-B826-130F49401B5D}">
      <dsp:nvSpPr>
        <dsp:cNvPr id="0" name=""/>
        <dsp:cNvSpPr/>
      </dsp:nvSpPr>
      <dsp:spPr>
        <a:xfrm>
          <a:off x="446788" y="295521"/>
          <a:ext cx="1640142" cy="16401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A1A4-72B7-463B-8BA6-03189C8EE117}">
      <dsp:nvSpPr>
        <dsp:cNvPr id="0" name=""/>
        <dsp:cNvSpPr/>
      </dsp:nvSpPr>
      <dsp:spPr>
        <a:xfrm>
          <a:off x="2608007" y="0"/>
          <a:ext cx="2530467" cy="492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sz="29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08007" y="1970141"/>
        <a:ext cx="2530467" cy="1970141"/>
      </dsp:txXfrm>
    </dsp:sp>
    <dsp:sp modelId="{62E96816-8D6D-4A13-B8C3-0099FC0B1C81}">
      <dsp:nvSpPr>
        <dsp:cNvPr id="0" name=""/>
        <dsp:cNvSpPr/>
      </dsp:nvSpPr>
      <dsp:spPr>
        <a:xfrm>
          <a:off x="3066782" y="302885"/>
          <a:ext cx="1651000" cy="15492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4FC71-A39D-4936-B3CB-050251440B46}">
      <dsp:nvSpPr>
        <dsp:cNvPr id="0" name=""/>
        <dsp:cNvSpPr/>
      </dsp:nvSpPr>
      <dsp:spPr>
        <a:xfrm>
          <a:off x="5214388" y="0"/>
          <a:ext cx="2530467" cy="49253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sz="2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14388" y="1970141"/>
        <a:ext cx="2530467" cy="1970141"/>
      </dsp:txXfrm>
    </dsp:sp>
    <dsp:sp modelId="{8D581DB4-3A57-4115-8DC0-2BDE92535D4C}">
      <dsp:nvSpPr>
        <dsp:cNvPr id="0" name=""/>
        <dsp:cNvSpPr/>
      </dsp:nvSpPr>
      <dsp:spPr>
        <a:xfrm>
          <a:off x="5659550" y="295521"/>
          <a:ext cx="1640142" cy="16401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DCF50-29FE-4B00-A0D5-A742E70CE707}">
      <dsp:nvSpPr>
        <dsp:cNvPr id="0" name=""/>
        <dsp:cNvSpPr/>
      </dsp:nvSpPr>
      <dsp:spPr>
        <a:xfrm>
          <a:off x="309859" y="3940282"/>
          <a:ext cx="7126763" cy="73880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0A58-4B8A-41C4-B2E1-B89BD85D53F7}">
      <dsp:nvSpPr>
        <dsp:cNvPr id="0" name=""/>
        <dsp:cNvSpPr/>
      </dsp:nvSpPr>
      <dsp:spPr>
        <a:xfrm>
          <a:off x="1806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" y="2269204"/>
        <a:ext cx="2810877" cy="2269204"/>
      </dsp:txXfrm>
    </dsp:sp>
    <dsp:sp modelId="{79F6EB42-062F-4D87-B826-130F49401B5D}">
      <dsp:nvSpPr>
        <dsp:cNvPr id="0" name=""/>
        <dsp:cNvSpPr/>
      </dsp:nvSpPr>
      <dsp:spPr>
        <a:xfrm>
          <a:off x="462689" y="340380"/>
          <a:ext cx="1889112" cy="1889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A1A4-72B7-463B-8BA6-03189C8EE117}">
      <dsp:nvSpPr>
        <dsp:cNvPr id="0" name=""/>
        <dsp:cNvSpPr/>
      </dsp:nvSpPr>
      <dsp:spPr>
        <a:xfrm>
          <a:off x="2897010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010" y="2269204"/>
        <a:ext cx="2810877" cy="2269204"/>
      </dsp:txXfrm>
    </dsp:sp>
    <dsp:sp modelId="{62E96816-8D6D-4A13-B8C3-0099FC0B1C81}">
      <dsp:nvSpPr>
        <dsp:cNvPr id="0" name=""/>
        <dsp:cNvSpPr/>
      </dsp:nvSpPr>
      <dsp:spPr>
        <a:xfrm>
          <a:off x="3351639" y="392746"/>
          <a:ext cx="1901618" cy="17843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4FC71-A39D-4936-B3CB-050251440B46}">
      <dsp:nvSpPr>
        <dsp:cNvPr id="0" name=""/>
        <dsp:cNvSpPr/>
      </dsp:nvSpPr>
      <dsp:spPr>
        <a:xfrm>
          <a:off x="5792213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2213" y="2269204"/>
        <a:ext cx="2810877" cy="2269204"/>
      </dsp:txXfrm>
    </dsp:sp>
    <dsp:sp modelId="{8D581DB4-3A57-4115-8DC0-2BDE92535D4C}">
      <dsp:nvSpPr>
        <dsp:cNvPr id="0" name=""/>
        <dsp:cNvSpPr/>
      </dsp:nvSpPr>
      <dsp:spPr>
        <a:xfrm>
          <a:off x="6253096" y="340380"/>
          <a:ext cx="1889112" cy="1889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DCF50-29FE-4B00-A0D5-A742E70CE707}">
      <dsp:nvSpPr>
        <dsp:cNvPr id="0" name=""/>
        <dsp:cNvSpPr/>
      </dsp:nvSpPr>
      <dsp:spPr>
        <a:xfrm>
          <a:off x="25" y="3674148"/>
          <a:ext cx="5620006" cy="8509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80A58-4B8A-41C4-B2E1-B89BD85D53F7}">
      <dsp:nvSpPr>
        <dsp:cNvPr id="0" name=""/>
        <dsp:cNvSpPr/>
      </dsp:nvSpPr>
      <dsp:spPr>
        <a:xfrm>
          <a:off x="1806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Знание и понимание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6" y="2269204"/>
        <a:ext cx="2810877" cy="2269204"/>
      </dsp:txXfrm>
    </dsp:sp>
    <dsp:sp modelId="{79F6EB42-062F-4D87-B826-130F49401B5D}">
      <dsp:nvSpPr>
        <dsp:cNvPr id="0" name=""/>
        <dsp:cNvSpPr/>
      </dsp:nvSpPr>
      <dsp:spPr>
        <a:xfrm>
          <a:off x="462689" y="340380"/>
          <a:ext cx="1889112" cy="18891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A1A4-72B7-463B-8BA6-03189C8EE117}">
      <dsp:nvSpPr>
        <dsp:cNvPr id="0" name=""/>
        <dsp:cNvSpPr/>
      </dsp:nvSpPr>
      <dsp:spPr>
        <a:xfrm>
          <a:off x="2897010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Применение</a:t>
          </a:r>
          <a:r>
            <a:rPr lang="ru-RU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010" y="2269204"/>
        <a:ext cx="2810877" cy="2269204"/>
      </dsp:txXfrm>
    </dsp:sp>
    <dsp:sp modelId="{62E96816-8D6D-4A13-B8C3-0099FC0B1C81}">
      <dsp:nvSpPr>
        <dsp:cNvPr id="0" name=""/>
        <dsp:cNvSpPr/>
      </dsp:nvSpPr>
      <dsp:spPr>
        <a:xfrm>
          <a:off x="3351639" y="392746"/>
          <a:ext cx="1901618" cy="178438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4FC71-A39D-4936-B3CB-050251440B46}">
      <dsp:nvSpPr>
        <dsp:cNvPr id="0" name=""/>
        <dsp:cNvSpPr/>
      </dsp:nvSpPr>
      <dsp:spPr>
        <a:xfrm>
          <a:off x="5792213" y="0"/>
          <a:ext cx="2810877" cy="56730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itchFamily="18" charset="0"/>
              <a:cs typeface="Times New Roman" pitchFamily="18" charset="0"/>
            </a:rPr>
            <a:t>Рефлексия </a:t>
          </a:r>
          <a:endParaRPr lang="ru-RU" sz="3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92213" y="2269204"/>
        <a:ext cx="2810877" cy="2269204"/>
      </dsp:txXfrm>
    </dsp:sp>
    <dsp:sp modelId="{8D581DB4-3A57-4115-8DC0-2BDE92535D4C}">
      <dsp:nvSpPr>
        <dsp:cNvPr id="0" name=""/>
        <dsp:cNvSpPr/>
      </dsp:nvSpPr>
      <dsp:spPr>
        <a:xfrm>
          <a:off x="6253096" y="340380"/>
          <a:ext cx="1889112" cy="18891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DCF50-29FE-4B00-A0D5-A742E70CE707}">
      <dsp:nvSpPr>
        <dsp:cNvPr id="0" name=""/>
        <dsp:cNvSpPr/>
      </dsp:nvSpPr>
      <dsp:spPr>
        <a:xfrm>
          <a:off x="25" y="3674148"/>
          <a:ext cx="5620006" cy="850951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CAC494-E6C5-48A4-9DB8-3B328C7FF357}">
      <dsp:nvSpPr>
        <dsp:cNvPr id="0" name=""/>
        <dsp:cNvSpPr/>
      </dsp:nvSpPr>
      <dsp:spPr>
        <a:xfrm>
          <a:off x="0" y="302433"/>
          <a:ext cx="11240247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368" tIns="416560" rIns="87236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3-4 предложения с оценочными суждениями по доказательствам относительно каждого из критериев;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какие именно доказательства были оценены как очень сильные, если они имели место в портфолио.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Выводы должны быть конкретными, с указанием сильных сторон портфолио. </a:t>
          </a: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Слабые стороны должны быть названы таким образом, чтобы было понятно, какие доказательства были слабыми или не представлены в полной мере, чтобы подтвердить соответствие ключевым критериям.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02433"/>
        <a:ext cx="11240247" cy="2835000"/>
      </dsp:txXfrm>
    </dsp:sp>
    <dsp:sp modelId="{D4213616-FEA2-47C6-9664-843AC0A3200E}">
      <dsp:nvSpPr>
        <dsp:cNvPr id="0" name=""/>
        <dsp:cNvSpPr/>
      </dsp:nvSpPr>
      <dsp:spPr>
        <a:xfrm>
          <a:off x="562012" y="47576"/>
          <a:ext cx="78681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98" tIns="0" rIns="297398" bIns="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Пояснение относительно качества доказательств портфолио в целом в соответствии с критериями 1, 2 и 3. </a:t>
          </a:r>
        </a:p>
      </dsp:txBody>
      <dsp:txXfrm>
        <a:off x="590833" y="76397"/>
        <a:ext cx="7810530" cy="532758"/>
      </dsp:txXfrm>
    </dsp:sp>
    <dsp:sp modelId="{B25DC6E3-667B-4EF0-8BEA-36071C8C875A}">
      <dsp:nvSpPr>
        <dsp:cNvPr id="0" name=""/>
        <dsp:cNvSpPr/>
      </dsp:nvSpPr>
      <dsp:spPr>
        <a:xfrm>
          <a:off x="0" y="3580976"/>
          <a:ext cx="1124024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4A321D-E0C8-4D4E-8757-0D64766E189B}">
      <dsp:nvSpPr>
        <dsp:cNvPr id="0" name=""/>
        <dsp:cNvSpPr/>
      </dsp:nvSpPr>
      <dsp:spPr>
        <a:xfrm>
          <a:off x="562012" y="3285776"/>
          <a:ext cx="7868172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98" tIns="0" rIns="297398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Вывод о структурированности,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валидности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достаточности, подлинности доказательств.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833" y="3314597"/>
        <a:ext cx="7810530" cy="532758"/>
      </dsp:txXfrm>
    </dsp:sp>
    <dsp:sp modelId="{D70021FF-B059-41C4-8252-EE05356EB738}">
      <dsp:nvSpPr>
        <dsp:cNvPr id="0" name=""/>
        <dsp:cNvSpPr/>
      </dsp:nvSpPr>
      <dsp:spPr>
        <a:xfrm>
          <a:off x="0" y="4337235"/>
          <a:ext cx="11240247" cy="135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2368" tIns="416560" rIns="872368" bIns="14224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 случае обнаружения плагиата необходимо конкретизировать, на каком основании сделан данный вывод,  и сделать соответствующую запись о профессиональных ценностях учителя.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337235"/>
        <a:ext cx="11240247" cy="1354500"/>
      </dsp:txXfrm>
    </dsp:sp>
    <dsp:sp modelId="{7D458F25-F5B9-4112-9F47-3FA303BCE26D}">
      <dsp:nvSpPr>
        <dsp:cNvPr id="0" name=""/>
        <dsp:cNvSpPr/>
      </dsp:nvSpPr>
      <dsp:spPr>
        <a:xfrm>
          <a:off x="562012" y="4192976"/>
          <a:ext cx="7868172" cy="439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398" tIns="0" rIns="29739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Дополнительная информация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465" y="4214429"/>
        <a:ext cx="7825266" cy="396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8B4E-9E59-43DC-8BDA-ADAC01F749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51266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FADD-2014-43E0-8121-7EF2367FA6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8238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3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When people use the term “rubric,” what do they mean? 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People</a:t>
            </a:r>
            <a:r>
              <a:rPr lang="en-US" baseline="0" dirty="0" smtClean="0"/>
              <a:t> define rubric in somewhat different ways.</a:t>
            </a:r>
            <a:endParaRPr lang="en-US" dirty="0" smtClean="0"/>
          </a:p>
          <a:p>
            <a:pPr marL="228600" indent="-228600">
              <a:buFontTx/>
              <a:buAutoNum type="arabicPeriod"/>
            </a:pPr>
            <a:r>
              <a:rPr lang="en-US" dirty="0" err="1" smtClean="0"/>
              <a:t>Airasian</a:t>
            </a:r>
            <a:r>
              <a:rPr lang="en-US" dirty="0" smtClean="0"/>
              <a:t> and Russell’s (2008) definition focuses on the instructional value of rubrics.</a:t>
            </a:r>
          </a:p>
          <a:p>
            <a:pPr marL="228600" indent="-228600">
              <a:buFontTx/>
              <a:buAutoNum type="arabicPeriod"/>
            </a:pPr>
            <a:r>
              <a:rPr lang="en-US" dirty="0" smtClean="0"/>
              <a:t>In their view, a rubric is “a set of clear expectations or criteria used to help teachers and students focus on what is valued in a subject, topic, or activity.”</a:t>
            </a:r>
          </a:p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1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0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9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51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55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752600"/>
            <a:ext cx="5080000" cy="41910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752600"/>
            <a:ext cx="5080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22F6F-5E6E-433C-ADF5-25DD84005F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4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3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3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2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2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2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9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28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982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11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0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31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929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98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46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84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4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46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0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754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3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0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7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91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9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305257" y="952850"/>
            <a:ext cx="2145047" cy="3270762"/>
            <a:chOff x="1125681" y="982346"/>
            <a:chExt cx="2145047" cy="327076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125681" y="982346"/>
              <a:ext cx="1192157" cy="1204199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2078571" y="3048909"/>
              <a:ext cx="1192157" cy="1204199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000" r="-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465231"/>
                <a:satOff val="-15989"/>
                <a:lumOff val="58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Группа 12"/>
          <p:cNvGrpSpPr/>
          <p:nvPr/>
        </p:nvGrpSpPr>
        <p:grpSpPr>
          <a:xfrm>
            <a:off x="408374" y="288338"/>
            <a:ext cx="11331343" cy="6348435"/>
            <a:chOff x="3659391" y="388176"/>
            <a:chExt cx="7541841" cy="5860381"/>
          </a:xfrm>
        </p:grpSpPr>
        <p:sp>
          <p:nvSpPr>
            <p:cNvPr id="14" name="Полилиния 13"/>
            <p:cNvSpPr/>
            <p:nvPr/>
          </p:nvSpPr>
          <p:spPr>
            <a:xfrm>
              <a:off x="3659391" y="388176"/>
              <a:ext cx="3595052" cy="1625984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Что такое рефлексия ? </a:t>
              </a:r>
              <a:endParaRPr lang="ru-RU" sz="25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644053" y="2561507"/>
              <a:ext cx="3595052" cy="1625984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27682"/>
                <a:satOff val="-41964"/>
                <a:lumOff val="4314"/>
                <a:alphaOff val="0"/>
              </a:schemeClr>
            </a:fillRef>
            <a:effectRef idx="0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Знаем ли мы, что такое рефлексивный отчет  ?</a:t>
              </a:r>
              <a:endParaRPr lang="ru-RU" sz="25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606180" y="4622573"/>
              <a:ext cx="3595052" cy="1625984"/>
            </a:xfrm>
            <a:custGeom>
              <a:avLst/>
              <a:gdLst>
                <a:gd name="connsiteX0" fmla="*/ 0 w 3595052"/>
                <a:gd name="connsiteY0" fmla="*/ 0 h 1625984"/>
                <a:gd name="connsiteX1" fmla="*/ 3595052 w 3595052"/>
                <a:gd name="connsiteY1" fmla="*/ 0 h 1625984"/>
                <a:gd name="connsiteX2" fmla="*/ 3595052 w 3595052"/>
                <a:gd name="connsiteY2" fmla="*/ 1625984 h 1625984"/>
                <a:gd name="connsiteX3" fmla="*/ 0 w 3595052"/>
                <a:gd name="connsiteY3" fmla="*/ 1625984 h 1625984"/>
                <a:gd name="connsiteX4" fmla="*/ 0 w 3595052"/>
                <a:gd name="connsiteY4" fmla="*/ 0 h 1625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5052" h="1625984">
                  <a:moveTo>
                    <a:pt x="0" y="0"/>
                  </a:moveTo>
                  <a:lnTo>
                    <a:pt x="3595052" y="0"/>
                  </a:lnTo>
                  <a:lnTo>
                    <a:pt x="3595052" y="1625984"/>
                  </a:lnTo>
                  <a:lnTo>
                    <a:pt x="0" y="162598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55363"/>
                <a:satOff val="-83928"/>
                <a:lumOff val="8628"/>
                <a:alphaOff val="0"/>
              </a:schemeClr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kern="12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Знаем ли мы, как писать и что писать в рефлексивном отчете?</a:t>
              </a:r>
              <a:endParaRPr lang="ru-RU" sz="2500" kern="1200" dirty="0"/>
            </a:p>
          </p:txBody>
        </p:sp>
      </p:grpSp>
      <p:sp>
        <p:nvSpPr>
          <p:cNvPr id="22530" name="AutoShape 2" descr="Картинки по запросу картинки вопр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Картинки по запросу картинки вопр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Картинки по запросу картинки вопр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C:\Users\Nina\Desktop\ques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1100" y="271462"/>
            <a:ext cx="2914650" cy="2185988"/>
          </a:xfrm>
          <a:prstGeom prst="rect">
            <a:avLst/>
          </a:prstGeom>
          <a:noFill/>
        </p:spPr>
      </p:pic>
      <p:pic>
        <p:nvPicPr>
          <p:cNvPr id="22536" name="Picture 8" descr="C:\Users\Nina\Desktop\вопрос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57649"/>
            <a:ext cx="1914525" cy="1914525"/>
          </a:xfrm>
          <a:prstGeom prst="rect">
            <a:avLst/>
          </a:prstGeom>
          <a:noFill/>
        </p:spPr>
      </p:pic>
      <p:pic>
        <p:nvPicPr>
          <p:cNvPr id="22537" name="Picture 9" descr="C:\Users\Nina\Desktop\скачанные файл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134600" y="3376613"/>
            <a:ext cx="1409700" cy="1057275"/>
          </a:xfrm>
          <a:prstGeom prst="rect">
            <a:avLst/>
          </a:prstGeom>
          <a:noFill/>
        </p:spPr>
      </p:pic>
      <p:pic>
        <p:nvPicPr>
          <p:cNvPr id="22538" name="Picture 10" descr="C:\Users\Nina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1939" y="4762500"/>
            <a:ext cx="1695450" cy="1695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068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«НЕУДОВЛЕТВОРИТЕЛЬНО»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1886" y="2034074"/>
            <a:ext cx="11350323" cy="35394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Оценка «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неудовлетворительно»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выставляется за портфолио только в случае его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несдачи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отсутствия каких-либо его элементов или несоответствия ключевым критериям.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портфолио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учителя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могут быть определенные свидетельства соответствия одному или двум критериям. Однако, если учитель не обращается к любому одному критерию в </a:t>
            </a:r>
            <a:r>
              <a:rPr lang="ru-RU" sz="32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портфолио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оценка будет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«неудовлетворительно».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133205"/>
              </p:ext>
            </p:extLst>
          </p:nvPr>
        </p:nvGraphicFramePr>
        <p:xfrm>
          <a:off x="27297" y="62724"/>
          <a:ext cx="12091917" cy="699367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86958"/>
                <a:gridCol w="5505545"/>
                <a:gridCol w="1028700"/>
                <a:gridCol w="876300"/>
                <a:gridCol w="999298"/>
                <a:gridCol w="219902"/>
                <a:gridCol w="1377656"/>
                <a:gridCol w="1597558"/>
              </a:tblGrid>
              <a:tr h="25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Доказательство портфолио учителя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Ключевые </a:t>
                      </a:r>
                      <a:endParaRPr lang="ru-RU" sz="1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Отзыв - обоснование оценки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2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Знание и понимание ключевых идей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08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рефлексивный отчет, отражающий обоснованность и методику использования одного из модулей Программы в серию последовательных уроков (2 000 слов).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данном отчете тематика модуля должна быть отличная от модуля, обсуждаемого в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презентации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. 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56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доказательства по первому и второму критериям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Эффективная практика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07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Запись об одном среднесрочном планировании серии последовательных уроков (не менее четырех уроков), демонстрирующая методику использования учителем семи модулей Программы в собственной практике преподавания и обучения.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Комментарий (250 слов), объясняет, как Вы объединили при планировании серии последовательных уроков новые подходы в преподавании и обучении;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Среднесрочный план включает примеры всех видов деятельности в рамках не менее 4-х уроков и демонстрирует умение планировать:</a:t>
                      </a:r>
                    </a:p>
                    <a:p>
                      <a:pPr marL="342900" marR="18034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88925" algn="l"/>
                        </a:tabLst>
                      </a:pPr>
                      <a:r>
                        <a:rPr lang="ru-RU" sz="11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реализацию идей семи модулей в учебном процессе;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18034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88925" algn="l"/>
                        </a:tabLst>
                      </a:pPr>
                      <a:r>
                        <a:rPr lang="ru-RU" sz="11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объединение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новых подходов в преподавании и обучении.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4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доказательства по второму критерию и сильные по первому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0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отчет по одному уроку из запланированной серии последовательных уроков, с предоставлением фактических доказательств процесса обучения учеников (фотографии занятий учеников, примеры работы учеников, материалы по оцениванию и т.д.).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Тематика предоставленных материалов должны быть отличной от обсуждаемой тематики в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презентациии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(2000 слов)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550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доказательства по второму и первому критериям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2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отчет о совместном обсуждении презентации, касающейся выполнения заданий, предназначенных для выполнения в период практики в школе (1000 слов)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2, 1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Слабые 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доказательства по второму и первому критериям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3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Рефлексия и развитие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03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рефлексивный отчет по всей серии последовательных уроков,  демонстрирующий ход и методику внедрения изменений в практику преподавания и обучения, управления ими (2000 слов)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Пороговый Уровень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Неудовлетворительно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2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Сильные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доказательства по третьему и первому критериям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5325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pc="-3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Отзыв </a:t>
                      </a:r>
                      <a:r>
                        <a:rPr lang="ru-RU" sz="1100" spc="-3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тренера:  </a:t>
                      </a:r>
                      <a:r>
                        <a:rPr lang="ru-RU" sz="1800" spc="-3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???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987" marR="2498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9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0"/>
          <a:ext cx="12191999" cy="7814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09749"/>
                <a:gridCol w="2114550"/>
                <a:gridCol w="8267700"/>
              </a:tblGrid>
              <a:tr h="146955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Уровень, согласно таксономии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Блума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Глаголы для формулировки обоснования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05109">
                <a:tc rowSpan="2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 и понимание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Знание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Описывать, выявлять,  отмечать,  называть, подчеркивать, представлять, соотносить</a:t>
                      </a:r>
                    </a:p>
                  </a:txBody>
                  <a:tcPr/>
                </a:tc>
              </a:tr>
              <a:tr h="743245"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Понимание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Интерпретировать, объяснять, различать, иллюстрировать, приводить примеры, разъяснять, формулировать, выражать, сравнивать</a:t>
                      </a:r>
                    </a:p>
                  </a:txBody>
                  <a:tcPr/>
                </a:tc>
              </a:tr>
              <a:tr h="966219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Применять, демонстрировать, изменять, открывать, управлять, видоизменять, показывать, использовать, приводить примеры, пояснять, составлять, выбирать, объяснить как, находить, подтверждать</a:t>
                      </a:r>
                    </a:p>
                  </a:txBody>
                  <a:tcPr/>
                </a:tc>
              </a:tr>
              <a:tr h="1123775">
                <a:tc rowSpan="3"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Рефлексия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Различать между, анализировать, отличать, выводить заключение, выделять, устанавливать связь, выбирать, разъединять, сравнивать, противопоставлять, подтверждать, делать вывод,  критиковать,  </a:t>
                      </a:r>
                      <a:r>
                        <a:rPr lang="ru-RU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категоризировать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/классифицировать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3775"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Синтез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Предлагать, представлять, структурировать, составлять целое / интегрировать, формулировать, проектировать, видоизменять, планировать, пересматривать, подбирать, управлять, обобщать, извлекать, заключать, синтезировать, сопоставлять, предлагать</a:t>
                      </a:r>
                    </a:p>
                  </a:txBody>
                  <a:tcPr/>
                </a:tc>
              </a:tr>
              <a:tr h="1188275">
                <a:tc vMerge="1"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Рассматривать / судить, расценивать, оценивать, сравнивать, противопоставлять, описывать как, критиковать, давать оценку, задавать вопрос, обосновывать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0185" y="0"/>
            <a:ext cx="116244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Формулировки </a:t>
            </a:r>
            <a:r>
              <a:rPr lang="ru-RU" sz="28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оценке доказательств в соответствии с критериями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3701" y="6056924"/>
            <a:ext cx="7052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Используем безличные предложения для оценивания представленных доказательств,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а не самого учителя, его </a:t>
            </a: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личности</a:t>
            </a:r>
            <a:endParaRPr lang="ru-RU" i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472016"/>
          <a:ext cx="12192000" cy="637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700"/>
                <a:gridCol w="10782300"/>
              </a:tblGrid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 1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подчеркивается важность идей … для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соотносятся идеи … с…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интерпретируются идеи …. для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практика иллюстрируется на основе идей ….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оцениваются идеи … и проводится параллель с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 осмысление идей … сделан вывод о…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 2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идеи … подтверждаются примерами из практики </a:t>
                      </a:r>
                      <a:endParaRPr lang="ru-RU" sz="1600" dirty="0" smtClean="0"/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представлены доказательства внедрения идей … в собственную практику (необходимо назвать конкретные примеры)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имеют место изменения в отношении … (конкретные направления)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аутентичная практика подтверждается … (необходимо назвать конкретные примеры)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внедрение изменений иллюстрируется … (необходимо назвать конкретные примеры)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доказательства являются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валидными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подлинными, структурированными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Критерий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проведено сопоставление …</a:t>
                      </a:r>
                      <a:endParaRPr lang="ru-RU" sz="1600" dirty="0" smtClean="0"/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 представлена на уровне анализа … (необходимо назвать конкретные примеры)</a:t>
                      </a:r>
                      <a:endParaRPr lang="ru-RU" sz="1600" dirty="0" smtClean="0"/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рефлексия продемонстрирована на уровне конкретных выводов по описанным изменениям… (необходимо назвать конкретные примеры)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оценивается влияние идей …. на изменение практики … (необходимо назвать конкретные примеры)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дана оценка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структурированы выводы о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пересмотрены подходы/принципы/методы и т.д. … 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запланированы конкретные изменения относительно…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продемонстрировано управление изменениями через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дальнейшем планируется обратить внимание на 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определены конкретные направления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600" dirty="0" smtClean="0"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определены конкретные шаги …</a:t>
                      </a:r>
                      <a:endParaRPr lang="ru-RU" sz="1600" dirty="0" smtClean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8944" y="253247"/>
            <a:ext cx="7213898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 к написанию холистического отзыва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6684667"/>
              </p:ext>
            </p:extLst>
          </p:nvPr>
        </p:nvGraphicFramePr>
        <p:xfrm>
          <a:off x="256987" y="802434"/>
          <a:ext cx="11240247" cy="573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46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395" t="21985" r="20893" b="18499"/>
          <a:stretch/>
        </p:blipFill>
        <p:spPr>
          <a:xfrm>
            <a:off x="0" y="1395611"/>
            <a:ext cx="11737910" cy="5187665"/>
          </a:xfrm>
          <a:prstGeom prst="rect">
            <a:avLst/>
          </a:prstGeom>
        </p:spPr>
      </p:pic>
      <p:pic>
        <p:nvPicPr>
          <p:cNvPr id="3074" name="Picture 2" descr="http://go2.imgsmail.ru/imgpreview?key=5d6f705e346f6477&amp;mb=imgdb_preview_4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7725" y="3003717"/>
            <a:ext cx="3641557" cy="196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04457" y="267472"/>
            <a:ext cx="60648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6210935" algn="l"/>
              </a:tabLs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Рубрика для оценивания доказательств портфолио учителя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210935" algn="l"/>
              </a:tabLs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программе 3 (базового)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уровня</a:t>
            </a:r>
          </a:p>
          <a:p>
            <a:pPr algn="ctr">
              <a:spcAft>
                <a:spcPts val="0"/>
              </a:spcAft>
              <a:tabLst>
                <a:tab pos="6210935" algn="l"/>
              </a:tabLst>
            </a:pP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8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3800" y="1784556"/>
            <a:ext cx="7642588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владения знанием и пониманием основных     направлений и содержания  Программы</a:t>
            </a:r>
            <a:endParaRPr lang="ru-RU" sz="20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9873" y="3706762"/>
            <a:ext cx="8083553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применения основных направлений Программы  в своей практике преподавания и учения; 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Размышления о внедрении новой практики преподавания и учения и определение способов и идей для дальнейшего развития</a:t>
            </a:r>
            <a:endParaRPr lang="ru-RU" sz="2400" b="1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666" y="736716"/>
            <a:ext cx="997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3647" y="1904566"/>
            <a:ext cx="3679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Цель и задачи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рефлекивного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отчета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6349" y="368710"/>
            <a:ext cx="8686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222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Роль рефлексивного отчета в оценивании результатов работы </a:t>
            </a:r>
            <a:endParaRPr lang="ru-RU" sz="3600" b="1" i="1" dirty="0">
              <a:ln w="222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8077200" cy="62175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bg1"/>
                </a:solidFill>
              </a:rPr>
              <a:t>Что</a:t>
            </a:r>
            <a:endParaRPr lang="en-US" sz="3200" dirty="0"/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926552"/>
            <a:ext cx="11729625" cy="414812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dirty="0" smtClean="0"/>
              <a:t> </a:t>
            </a: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Рефлексия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(от лат. </a:t>
            </a:r>
            <a:r>
              <a:rPr lang="ru-RU" sz="36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reflexio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— обращение назад) —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процесс самопознания субъектом внутренних психических актов и состояний.</a:t>
            </a:r>
            <a:endParaRPr lang="ru-RU" sz="32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Цели рефлексии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—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вспомнить, выявить и осознать основные компоненты деятельности: ее смысл, типы, способы, проблемы, пути их решения, полученные результаты и т.п. Без понимания способов своего учения, механизмов познания учащиеся не смогут присвоить тех знаний, которые они добыли.</a:t>
            </a:r>
            <a:endParaRPr lang="ru-RU" sz="3200" dirty="0">
              <a:ea typeface="Calibri"/>
              <a:cs typeface="Times New Roman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433187" y="2993923"/>
            <a:ext cx="4758813" cy="4213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 smtClean="0"/>
              <a:t>  </a:t>
            </a:r>
            <a:r>
              <a:rPr lang="en-US" sz="2400" dirty="0" smtClean="0"/>
              <a:t> </a:t>
            </a:r>
            <a:endParaRPr lang="en-US" sz="2400" dirty="0">
              <a:solidFill>
                <a:schemeClr val="hlink"/>
              </a:solidFill>
            </a:endParaRPr>
          </a:p>
        </p:txBody>
      </p:sp>
      <p:pic>
        <p:nvPicPr>
          <p:cNvPr id="7" name="Picture 2" descr="https://encrypted-tbn2.google.com/images?q=tbn:ANd9GcSuMP1H8CsRB2Eds4Z4hC_Z7iL9QYQHjmopdCPeVdUgl1q8onU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5634499"/>
            <a:ext cx="1414001" cy="141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j00788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02318" y="5162959"/>
            <a:ext cx="2065832" cy="169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35975" y="280221"/>
            <a:ext cx="100289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Рефлексия 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6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0" y="1888263"/>
            <a:ext cx="83819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это документ, в котором прослеживаются примеры из практической деятельности учителя, подкрепленные соответствующими знаниями теоретического материала и сопровождаемые глубоким анализом результатов практической деятельности. А именно, ответы на следующие вопросы относительно своего опыта: почему что-то произошло или не произошло? как превратить свои «минусы» в «плюсы»? и как улучшить свою практику в будущем? 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419" y="374187"/>
            <a:ext cx="88905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accent1"/>
                </a:solidFill>
                <a:latin typeface="Times New Roman"/>
                <a:ea typeface="Calibri"/>
                <a:cs typeface="Times New Roman"/>
              </a:rPr>
              <a:t>Рефлексивный отчет</a:t>
            </a: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63" descr="D:\Ольга\Фото 201112\DSCF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43000"/>
            <a:ext cx="27019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909" y="3078718"/>
            <a:ext cx="2682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/>
                <a:ea typeface="Times New Roman"/>
              </a:rPr>
              <a:t>Хохотва</a:t>
            </a:r>
            <a:r>
              <a:rPr lang="ru-RU" dirty="0">
                <a:latin typeface="Times New Roman"/>
                <a:ea typeface="Times New Roman"/>
              </a:rPr>
              <a:t> Ольга Ивановна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24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900" y="2090172"/>
            <a:ext cx="9715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Джон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Биггс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 (2003), австралийский педагог-психолог, утверждает: «Для того, чтобы учащийся сумел получить высокую оценку, ему необходимо знать об ожидаемых результатах работы и научиться их достигать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 lvl="0"/>
            <a:endParaRPr lang="ru-RU" sz="2800" dirty="0">
              <a:solidFill>
                <a:srgbClr val="000000"/>
              </a:solidFill>
              <a:latin typeface="Times New Roman"/>
              <a:ea typeface="Calibri" panose="020F0502020204030204" pitchFamily="34" charset="0"/>
            </a:endParaRPr>
          </a:p>
          <a:p>
            <a:pPr lvl="0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8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46806008"/>
              </p:ext>
            </p:extLst>
          </p:nvPr>
        </p:nvGraphicFramePr>
        <p:xfrm>
          <a:off x="266374" y="1573262"/>
          <a:ext cx="5388802" cy="4834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303193" y="448877"/>
            <a:ext cx="778669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рефлексивного отчета </a:t>
            </a:r>
            <a:endParaRPr lang="ru-RU" sz="44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40962" y="1791479"/>
            <a:ext cx="6351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Учителя включат в портфолио материалы подтверждающие их глубокие знания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професиональное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развитие.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0963" y="3079103"/>
            <a:ext cx="6122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Каждое доказательство соответствует требованиям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7897" y="4102748"/>
            <a:ext cx="6085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Приложены все доказательства, и они соответствуют требованиям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6946" y="5279960"/>
            <a:ext cx="6047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 представленные доказательства являются собственной работой автора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700" y="879476"/>
            <a:ext cx="10515600" cy="71722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ОЦЕНКА «ХОРОШО»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51050" y="1799297"/>
          <a:ext cx="7746482" cy="4925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86185" y="5872066"/>
            <a:ext cx="5952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СИЛЬНЫЕ ДОКАЗАТЕЛЬСТВА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950" y="304800"/>
            <a:ext cx="1158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ПРИНЯТИЕ СУММАТИВНОГО  РЕШЕНИЯ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«УДОВЛЕТВОРИТЕЛЬНО»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32000" y="933061"/>
          <a:ext cx="8604898" cy="567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698171" y="4609324"/>
            <a:ext cx="8920066" cy="2248676"/>
            <a:chOff x="1698171" y="4609324"/>
            <a:chExt cx="8920066" cy="2248676"/>
          </a:xfrm>
        </p:grpSpPr>
        <p:sp>
          <p:nvSpPr>
            <p:cNvPr id="7" name="TextBox 6"/>
            <p:cNvSpPr txBox="1"/>
            <p:nvPr/>
          </p:nvSpPr>
          <p:spPr>
            <a:xfrm>
              <a:off x="1698171" y="4851921"/>
              <a:ext cx="5952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ДОКАЗАТЕЛЬСТВА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Двойная стрелка влево/вправо 5"/>
            <p:cNvSpPr/>
            <p:nvPr/>
          </p:nvSpPr>
          <p:spPr>
            <a:xfrm>
              <a:off x="7856377" y="4609324"/>
              <a:ext cx="2761860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СЛАБЫЕ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Двойная стрелка влево/вправо 7"/>
            <p:cNvSpPr/>
            <p:nvPr/>
          </p:nvSpPr>
          <p:spPr>
            <a:xfrm>
              <a:off x="7819055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4926563" y="5355774"/>
              <a:ext cx="5673013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ДОКАЗАТЕЛЬСТВА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Двойная стрелка влево/вправо 10"/>
            <p:cNvSpPr/>
            <p:nvPr/>
          </p:nvSpPr>
          <p:spPr>
            <a:xfrm>
              <a:off x="4911013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СЛАБЫЕ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2093170" y="5340223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СЛАБЫЕ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Двойная стрелка влево/вправо 12"/>
            <p:cNvSpPr/>
            <p:nvPr/>
          </p:nvSpPr>
          <p:spPr>
            <a:xfrm>
              <a:off x="2127381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ОЦЕНКА «ПОРОГОВЫЙ УРОВЕНЬ»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2032000" y="933061"/>
          <a:ext cx="8604898" cy="5673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Группа 14"/>
          <p:cNvGrpSpPr/>
          <p:nvPr/>
        </p:nvGrpSpPr>
        <p:grpSpPr>
          <a:xfrm>
            <a:off x="1698171" y="3060444"/>
            <a:ext cx="8920066" cy="3797556"/>
            <a:chOff x="1698171" y="3060444"/>
            <a:chExt cx="8920066" cy="3797556"/>
          </a:xfrm>
        </p:grpSpPr>
        <p:sp>
          <p:nvSpPr>
            <p:cNvPr id="7" name="TextBox 6"/>
            <p:cNvSpPr txBox="1"/>
            <p:nvPr/>
          </p:nvSpPr>
          <p:spPr>
            <a:xfrm>
              <a:off x="1698171" y="4851921"/>
              <a:ext cx="59529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СЛАБЫЕ ДОКАЗАТЕЛЬСТВА 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Двойная стрелка влево/вправо 5"/>
            <p:cNvSpPr/>
            <p:nvPr/>
          </p:nvSpPr>
          <p:spPr>
            <a:xfrm>
              <a:off x="7856377" y="4609324"/>
              <a:ext cx="2761860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Двойная стрелка влево/вправо 7"/>
            <p:cNvSpPr/>
            <p:nvPr/>
          </p:nvSpPr>
          <p:spPr>
            <a:xfrm>
              <a:off x="7819055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СЛАБЫЕ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Двойная стрелка влево/вправо 9"/>
            <p:cNvSpPr/>
            <p:nvPr/>
          </p:nvSpPr>
          <p:spPr>
            <a:xfrm>
              <a:off x="4926563" y="5355774"/>
              <a:ext cx="5673013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СЛАБЫЕ ДОКАЗАТЕЛЬСТВА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Двойная стрелка влево/вправо 10"/>
            <p:cNvSpPr/>
            <p:nvPr/>
          </p:nvSpPr>
          <p:spPr>
            <a:xfrm>
              <a:off x="4911013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2093170" y="5340223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СИЛЬНЫЕ</a:t>
              </a:r>
              <a:endPara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Двойная стрелка влево/вправо 12"/>
            <p:cNvSpPr/>
            <p:nvPr/>
          </p:nvSpPr>
          <p:spPr>
            <a:xfrm>
              <a:off x="2127381" y="6055568"/>
              <a:ext cx="2799182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СЛАБЫЕ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Двойная стрелка влево/вправо 13"/>
            <p:cNvSpPr/>
            <p:nvPr/>
          </p:nvSpPr>
          <p:spPr>
            <a:xfrm>
              <a:off x="2071396" y="3060444"/>
              <a:ext cx="8509518" cy="802432"/>
            </a:xfrm>
            <a:prstGeom prst="left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СЛАБЫЕ ДОКАЗАТЕЛЬСТВА</a:t>
              </a:r>
              <a:endPara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TPSLAUTO_" val="1"/>
  <p:tag name="_TPSLAUTOTR_" val="19.411724"/>
  <p:tag name="_TPSLNARR_" val="Scoring Rubrics in the Classroom (2010)_006.wav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963</TotalTime>
  <Words>1247</Words>
  <Application>Microsoft Office PowerPoint</Application>
  <PresentationFormat>Произвольный</PresentationFormat>
  <Paragraphs>184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Ион (конференц-зал)</vt:lpstr>
      <vt:lpstr>Презентация PowerPoint</vt:lpstr>
      <vt:lpstr>Презентация PowerPoint</vt:lpstr>
      <vt:lpstr>Что</vt:lpstr>
      <vt:lpstr>Презентация PowerPoint</vt:lpstr>
      <vt:lpstr>Презентация PowerPoint</vt:lpstr>
      <vt:lpstr>Презентация PowerPoint</vt:lpstr>
      <vt:lpstr> ОЦЕНКА «ХОРОШО» </vt:lpstr>
      <vt:lpstr>ОЦЕНКА «УДОВЛЕТВОРИТЕЛЬНО» </vt:lpstr>
      <vt:lpstr>ОЦЕНКА «ПОРОГОВЫЙ УРОВЕНЬ» </vt:lpstr>
      <vt:lpstr>ОЦЕНКА «НЕУДОВЛЕТВОРИТЕЛЬНО»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Nis</dc:creator>
  <cp:lastModifiedBy>USER</cp:lastModifiedBy>
  <cp:revision>58</cp:revision>
  <cp:lastPrinted>2015-12-18T09:23:58Z</cp:lastPrinted>
  <dcterms:created xsi:type="dcterms:W3CDTF">2015-12-03T08:03:15Z</dcterms:created>
  <dcterms:modified xsi:type="dcterms:W3CDTF">2017-04-11T17:56:24Z</dcterms:modified>
</cp:coreProperties>
</file>