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61" r:id="rId6"/>
    <p:sldId id="264" r:id="rId7"/>
    <p:sldId id="265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8DDC-86CB-4B4E-B6CC-E91870C704DD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568D-00F5-42A9-82A7-44D129911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8DDC-86CB-4B4E-B6CC-E91870C704DD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568D-00F5-42A9-82A7-44D129911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8DDC-86CB-4B4E-B6CC-E91870C704DD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568D-00F5-42A9-82A7-44D129911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8DDC-86CB-4B4E-B6CC-E91870C704DD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568D-00F5-42A9-82A7-44D129911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8DDC-86CB-4B4E-B6CC-E91870C704DD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568D-00F5-42A9-82A7-44D129911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8DDC-86CB-4B4E-B6CC-E91870C704DD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568D-00F5-42A9-82A7-44D129911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8DDC-86CB-4B4E-B6CC-E91870C704DD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568D-00F5-42A9-82A7-44D129911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8DDC-86CB-4B4E-B6CC-E91870C704DD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568D-00F5-42A9-82A7-44D129911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8DDC-86CB-4B4E-B6CC-E91870C704DD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568D-00F5-42A9-82A7-44D129911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8DDC-86CB-4B4E-B6CC-E91870C704DD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568D-00F5-42A9-82A7-44D129911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8DDC-86CB-4B4E-B6CC-E91870C704DD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568D-00F5-42A9-82A7-44D129911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28DDC-86CB-4B4E-B6CC-E91870C704DD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7568D-00F5-42A9-82A7-44D129911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&#1053;&#1072;%20&#1083;&#1102;&#1073;&#1086;&#1074;&#1100;%20&#1089;&#1074;&#1086;&#1077;%20&#1089;&#1077;&#1088;&#1076;&#1094;&#1077;%20&#1085;&#1072;&#1089;&#1090;&#1088;&#1086;&#1102;.mp4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1045;&#1089;&#1090;&#1100;%20&#1078;&#1077;&#1085;&#1097;&#1080;&#1085;&#1099;,%20&#1087;&#1086;&#1093;&#1086;&#1078;&#1080;&#1077;%20&#1085;&#1072;%20&#1089;&#1086;&#1083;&#1085;&#1094;&#1077;.%20&#1058;&#1072;&#1090;&#1100;&#1103;&#1085;&#1072;%20&#1042;&#1077;&#1089;&#1085;&#1103;&#1085;&#1072;.%20&#1057;&#1083;&#1091;&#1096;&#1072;&#1090;&#1100;%20&#1089;&#1090;&#1080;&#1093;&#1080;%20&#1086;%20&#1083;&#1102;&#1073;&#1074;&#1080;.%20(720p).mp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1051;&#1102;&#1073;&#1086;&#1074;&#1100;%20%20%20&#1074;&#1086;&#1083;&#1096;&#1077;&#1073;&#1085;&#1072;&#1103;%20&#1089;&#1090;&#1088;&#1072;&#1085;&#1072;%20%20%20&#1046;&#1077;&#1089;&#1090;&#1086;&#1082;&#1080;&#1081;%20&#1088;&#1086;&#1084;&#1072;&#1085;&#1089;%20(360p).mp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2222222.mp3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1052;&#1072;&#1096;&#1072;%20&#1052;&#1072;&#1090;&#1074;&#1077;&#1081;&#1095;&#1091;&#1082;%20-%20&#1052;&#1085;&#1077;%20&#1085;&#1088;&#1072;&#1074;&#1080;&#1090;&#1089;&#1103;%20(&#1089;&#1090;&#1080;&#1093;&#1086;&#1090;&#1074;&#1086;&#1088;&#1077;&#1085;&#1080;&#1077;%20&#1052;&#1072;&#1088;&#1080;&#1085;&#1099;%20&#1062;&#1074;&#1077;&#1090;&#1072;&#1077;&#1074;&#1086;&#1081;)%20(720p)(1).mp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1054;&#1057;&#1045;&#1053;&#1053;&#1048;&#1049;%20&#1044;&#1054;&#1046;&#1044;&#1068;%20The%20autumn%20rain%20&#1052;&#1091;&#1079;&#1099;&#1082;&#1072;%20&#1076;&#1083;&#1103;%20&#1076;&#1091;&#1096;&#1080;%20(720p).mp4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1051;&#1102;&#1073;&#1080;&#1084;&#1099;&#1081;%20&#1084;&#1091;&#1078;%20&#1084;&#1086;&#1081;.mp4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videoplayback.mp4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3"/>
            <a:ext cx="7772400" cy="2386028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0070C0"/>
                </a:solidFill>
                <a:latin typeface="Georgia" pitchFamily="18" charset="0"/>
              </a:rPr>
              <a:t>На любовь свое сердце настрою…</a:t>
            </a:r>
            <a:endParaRPr lang="ru-RU" sz="6000" b="1" i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4" name="Овал 3">
            <a:hlinkClick r:id="rId2" action="ppaction://hlinkfile"/>
          </p:cNvPr>
          <p:cNvSpPr/>
          <p:nvPr/>
        </p:nvSpPr>
        <p:spPr>
          <a:xfrm>
            <a:off x="7500958" y="5929330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avatars.mds.yandex.net/get-zen_doc/1909279/pub_5e9153537c2aaa48d52cebeb_5e9154a52acf051fe6ade862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  <p:sp>
        <p:nvSpPr>
          <p:cNvPr id="3" name="Овал 2">
            <a:hlinkClick r:id="rId3" action="ppaction://hlinkfile"/>
          </p:cNvPr>
          <p:cNvSpPr/>
          <p:nvPr/>
        </p:nvSpPr>
        <p:spPr>
          <a:xfrm>
            <a:off x="8358214" y="6215082"/>
            <a:ext cx="50006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dd83c49036de2f77a3684c1996ba982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вал 2">
            <a:hlinkClick r:id="rId3" action="ppaction://hlinkfile"/>
          </p:cNvPr>
          <p:cNvSpPr/>
          <p:nvPr/>
        </p:nvSpPr>
        <p:spPr>
          <a:xfrm>
            <a:off x="8286776" y="214290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16.userapi.com/impg/rfm7GKBmNHchTFq3_tj_fs7vsonhGYR7Vd2ITA/5aq8hVFBEDQ.jpg?size=548x292&amp;quality=96&amp;sign=82203060b68ae481f00f61cda53adf6d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Овал 1">
            <a:hlinkClick r:id="rId3" action="ppaction://hlinkfile"/>
          </p:cNvPr>
          <p:cNvSpPr/>
          <p:nvPr/>
        </p:nvSpPr>
        <p:spPr>
          <a:xfrm>
            <a:off x="8100392" y="6165304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ytimg.com/vi/ccHRp8WJJro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Овал 1">
            <a:hlinkClick r:id="rId3" action="ppaction://hlinkfile"/>
          </p:cNvPr>
          <p:cNvSpPr/>
          <p:nvPr/>
        </p:nvSpPr>
        <p:spPr>
          <a:xfrm>
            <a:off x="8100392" y="6093296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486" y="0"/>
            <a:ext cx="9168659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8244408" y="6093296"/>
            <a:ext cx="432048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Мальцев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20465" y="60405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01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0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13376"/>
          </a:xfrm>
          <a:prstGeom prst="rect">
            <a:avLst/>
          </a:prstGeom>
        </p:spPr>
      </p:pic>
      <p:sp>
        <p:nvSpPr>
          <p:cNvPr id="3" name="Овал 2">
            <a:hlinkClick r:id="rId3" action="ppaction://hlinkfile"/>
          </p:cNvPr>
          <p:cNvSpPr/>
          <p:nvPr/>
        </p:nvSpPr>
        <p:spPr>
          <a:xfrm>
            <a:off x="8316416" y="6093296"/>
            <a:ext cx="57606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799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davidblog.ru/wp-content/uploads/Love_Sunrises_and_4557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0108" cy="6858000"/>
          </a:xfrm>
          <a:prstGeom prst="rect">
            <a:avLst/>
          </a:prstGeom>
          <a:noFill/>
        </p:spPr>
      </p:pic>
      <p:sp>
        <p:nvSpPr>
          <p:cNvPr id="3" name="Овал 2">
            <a:hlinkClick r:id="rId3" action="ppaction://hlinkfile"/>
          </p:cNvPr>
          <p:cNvSpPr/>
          <p:nvPr/>
        </p:nvSpPr>
        <p:spPr>
          <a:xfrm>
            <a:off x="7643834" y="6000768"/>
            <a:ext cx="71438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8" y="7144"/>
            <a:ext cx="9129572" cy="6941165"/>
          </a:xfrm>
          <a:prstGeom prst="rect">
            <a:avLst/>
          </a:prstGeom>
        </p:spPr>
      </p:pic>
      <p:sp>
        <p:nvSpPr>
          <p:cNvPr id="3" name="Овал 2">
            <a:hlinkClick r:id="rId3" action="ppaction://hlinkfile"/>
          </p:cNvPr>
          <p:cNvSpPr/>
          <p:nvPr/>
        </p:nvSpPr>
        <p:spPr>
          <a:xfrm>
            <a:off x="8388424" y="260648"/>
            <a:ext cx="576064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26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6</Words>
  <Application>Microsoft Office PowerPoint</Application>
  <PresentationFormat>Экран (4:3)</PresentationFormat>
  <Paragraphs>1</Paragraphs>
  <Slides>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Georgia</vt:lpstr>
      <vt:lpstr>Тема Office</vt:lpstr>
      <vt:lpstr>На любовь свое сердце настрою…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любовь свое сердце настрою…</dc:title>
  <dc:creator>1</dc:creator>
  <cp:lastModifiedBy>777</cp:lastModifiedBy>
  <cp:revision>8</cp:revision>
  <dcterms:created xsi:type="dcterms:W3CDTF">2022-03-20T10:19:13Z</dcterms:created>
  <dcterms:modified xsi:type="dcterms:W3CDTF">2022-03-29T06:07:45Z</dcterms:modified>
</cp:coreProperties>
</file>