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97" r:id="rId3"/>
    <p:sldId id="298" r:id="rId4"/>
    <p:sldId id="257" r:id="rId5"/>
    <p:sldId id="299" r:id="rId6"/>
    <p:sldId id="291" r:id="rId7"/>
    <p:sldId id="300" r:id="rId8"/>
    <p:sldId id="301" r:id="rId9"/>
    <p:sldId id="302" r:id="rId10"/>
    <p:sldId id="259" r:id="rId11"/>
    <p:sldId id="261" r:id="rId12"/>
    <p:sldId id="262" r:id="rId13"/>
    <p:sldId id="292" r:id="rId14"/>
    <p:sldId id="264" r:id="rId15"/>
    <p:sldId id="295" r:id="rId16"/>
    <p:sldId id="294" r:id="rId17"/>
    <p:sldId id="303" r:id="rId18"/>
    <p:sldId id="304" r:id="rId19"/>
    <p:sldId id="307" r:id="rId20"/>
    <p:sldId id="305" r:id="rId21"/>
    <p:sldId id="306" r:id="rId22"/>
    <p:sldId id="265" r:id="rId23"/>
    <p:sldId id="266" r:id="rId24"/>
    <p:sldId id="288" r:id="rId25"/>
    <p:sldId id="289" r:id="rId26"/>
    <p:sldId id="268" r:id="rId27"/>
    <p:sldId id="308" r:id="rId28"/>
    <p:sldId id="269" r:id="rId29"/>
    <p:sldId id="296" r:id="rId30"/>
    <p:sldId id="270" r:id="rId31"/>
    <p:sldId id="309" r:id="rId32"/>
    <p:sldId id="310" r:id="rId33"/>
    <p:sldId id="271" r:id="rId34"/>
    <p:sldId id="311" r:id="rId35"/>
    <p:sldId id="293" r:id="rId36"/>
    <p:sldId id="312" r:id="rId37"/>
    <p:sldId id="313" r:id="rId38"/>
    <p:sldId id="272" r:id="rId39"/>
    <p:sldId id="314" r:id="rId40"/>
    <p:sldId id="275" r:id="rId41"/>
    <p:sldId id="276" r:id="rId42"/>
    <p:sldId id="278" r:id="rId43"/>
    <p:sldId id="315" r:id="rId44"/>
    <p:sldId id="318" r:id="rId45"/>
    <p:sldId id="317" r:id="rId46"/>
    <p:sldId id="319" r:id="rId47"/>
    <p:sldId id="286" r:id="rId48"/>
    <p:sldId id="28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3" autoAdjust="0"/>
    <p:restoredTop sz="94660"/>
  </p:normalViewPr>
  <p:slideViewPr>
    <p:cSldViewPr>
      <p:cViewPr varScale="1">
        <p:scale>
          <a:sx n="53" d="100"/>
          <a:sy n="53" d="100"/>
        </p:scale>
        <p:origin x="-7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526AD-5830-4709-8DC0-C5C4B08AABB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8E345-C089-4736-93C2-8CC8037FE9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430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8E345-C089-4736-93C2-8CC8037FE90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86E6675-C58C-46C2-B72B-856FD0C8948B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D528F0-7F74-41D4-B08C-18D1FC7803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gif"/><Relationship Id="rId5" Type="http://schemas.openxmlformats.org/officeDocument/2006/relationships/image" Target="../media/image90.gif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gif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9.jpeg"/><Relationship Id="rId7" Type="http://schemas.openxmlformats.org/officeDocument/2006/relationships/image" Target="../media/image1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Презентацию подготовила: </a:t>
            </a:r>
            <a:r>
              <a:rPr lang="ru-RU" dirty="0" err="1" smtClean="0"/>
              <a:t>Н.В.Прудникова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20 декабря 2016 год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332656"/>
            <a:ext cx="7714859" cy="4592801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9900" dirty="0" smtClean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«5+5»  </a:t>
            </a:r>
            <a:r>
              <a:rPr lang="ru-RU" sz="8800" dirty="0" smtClean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8800" dirty="0" smtClean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  <a:r>
              <a:rPr lang="ru-RU" sz="2000" i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Математический праздник </a:t>
            </a:r>
            <a:br>
              <a:rPr lang="ru-RU" sz="2000" i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000" i="1" dirty="0" smtClean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для дошкольной группы</a:t>
            </a:r>
            <a:endParaRPr lang="ru-RU" sz="2000" i="1" dirty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32656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</a:t>
            </a:r>
          </a:p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</a:t>
            </a:r>
            <a:endParaRPr lang="ru-RU" sz="6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9" y="0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1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Пользователь\Мои документы\Downloads\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2858"/>
            <a:ext cx="3289755" cy="246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Пользователь\Мои документы\Downloads\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863329" cy="263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Пользователь\Мои документы\Downloads\3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20768"/>
            <a:ext cx="3201218" cy="320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Documents and Settings\Пользователь\Мои документы\Downloads\3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90" y="260648"/>
            <a:ext cx="2829290" cy="282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40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Рисунок 15" descr="http://kladraz.ru/upload/blogs/5831_68bcfc2de6d628f2c64804c5af74510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36" y="116632"/>
            <a:ext cx="4644008" cy="448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картинки школа\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Пользователь\Мои документы\Downloads\svetofor_kartinki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178"/>
            <a:ext cx="318402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41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Рисунок 18" descr="http://kladraz.ru/upload/blogs/5831_ac30e7899aabed517d0c59005f471b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524547" cy="33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картинки школа\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Пользователь\Рабочий стол\памятки по ПДД и безопасности\pam_pes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924944"/>
            <a:ext cx="5062723" cy="379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5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>
                <a:latin typeface="Tahoma" pitchFamily="34" charset="0"/>
              </a:rPr>
              <a:t>ЮНЫЙ ДРУГ!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8229600" cy="2620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4400" b="1" dirty="0">
                <a:solidFill>
                  <a:srgbClr val="FF3300"/>
                </a:solidFill>
                <a:latin typeface="Tahoma" pitchFamily="34" charset="0"/>
              </a:rPr>
              <a:t>ПОМНИ И СОБЛЮДАЙ</a:t>
            </a:r>
          </a:p>
          <a:p>
            <a:pPr algn="ctr">
              <a:buFontTx/>
              <a:buNone/>
            </a:pPr>
            <a:r>
              <a:rPr lang="ru-RU" altLang="ru-RU" sz="4400" b="1" dirty="0">
                <a:solidFill>
                  <a:srgbClr val="FF3300"/>
                </a:solidFill>
                <a:latin typeface="Tahoma" pitchFamily="34" charset="0"/>
              </a:rPr>
              <a:t>ДОРОЖНЫЕ ПРАВИЛА</a:t>
            </a:r>
          </a:p>
          <a:p>
            <a:pPr algn="ctr">
              <a:buFontTx/>
              <a:buNone/>
            </a:pPr>
            <a:r>
              <a:rPr lang="ru-RU" altLang="ru-RU" sz="4400" b="1" dirty="0">
                <a:solidFill>
                  <a:srgbClr val="FF3300"/>
                </a:solidFill>
                <a:latin typeface="Tahoma" pitchFamily="34" charset="0"/>
              </a:rPr>
              <a:t>ВСЕГДА!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8138"/>
            <a:ext cx="151288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651375"/>
            <a:ext cx="15128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672013"/>
            <a:ext cx="1512887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21163"/>
            <a:ext cx="15113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3141663"/>
            <a:ext cx="16033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60350"/>
            <a:ext cx="13684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71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сказки картинки\72907919_1301652129_medvtd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76" y="34244"/>
            <a:ext cx="5616624" cy="40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картинки школа\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ocuments and Settings\Пользователь\Мои документы\Downloads\1289741255_tri_porosen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1" y="1725270"/>
            <a:ext cx="3888432" cy="51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C:\Documents and Settings\Пользователь\Мои документы\Downloads\Три_богатыря_(персонажи_мультфильмов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2549"/>
            <a:ext cx="5299666" cy="29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Documents and Settings\Пользователь\Мои документы\Downloads\2913744.gif"/>
          <p:cNvPicPr>
            <a:picLocks noGrp="1" noChangeAspect="1" noChangeArrowheads="1" noCrop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733"/>
            <a:ext cx="3597253" cy="359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Documents and Settings\Пользователь\Мои документы\Downloads\01_01_01_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1" y="548680"/>
            <a:ext cx="7235830" cy="492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89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s and Settings\Пользователь\Мои документы\Downloads\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44" y="3921358"/>
            <a:ext cx="3654502" cy="274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Пользователь\Мои документы\Downloads\43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0" y="260648"/>
            <a:ext cx="2089181" cy="295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Documents and Settings\Пользователь\Мои документы\Downloads\4_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144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Documents and Settings\Пользователь\Мои документы\Downloads\stol2-stula-hohloma-osen-nabor-s-hudojestvennoy-rospisu-2-ro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1626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Documents and Settings\Пользователь\Мои документы\Downloads\19222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26369"/>
            <a:ext cx="3344415" cy="25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Пользователь\Мои документы\Downloads\009_Blog_Pavla_Aksenova_Kak_koshka_s_sobakoy_Foto_grase_-_Depositphot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4571999" cy="295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Пользователь\Мои документы\Downloads\2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16633"/>
            <a:ext cx="3986523" cy="298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5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Documents and Settings\Пользователь\Мои документы\Downloads\year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41" y="764705"/>
            <a:ext cx="5340055" cy="527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картинки школа\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Пользователь\Мои документы\Downloads\vremena_goda_dly_dete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631"/>
            <a:ext cx="2469072" cy="246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Пользователь\Мои документы\Downloads\98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18" y="31631"/>
            <a:ext cx="2061688" cy="256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48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2" descr="http://kladraz.ru/upload/blogs/5831_14ae8d986d1824edb708e00f829c2d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7602702" cy="475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картинки школа\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89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Пользователь\Мои документы\Downloads\4be80c4d0cbd6640b9a336ec037f05e2738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8640"/>
            <a:ext cx="4270404" cy="247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ocuments and Settings\Пользователь\Мои документы\Downloads\11956010019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11934"/>
            <a:ext cx="4026299" cy="30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Documents and Settings\Пользователь\Мои документы\Downloads\sobiraem-urozhaj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84" y="3140728"/>
            <a:ext cx="3942180" cy="289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Documents and Settings\Пользователь\Мои документы\Downloads\848869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423593" cy="252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73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Documents and Settings\Пользователь\Мои документы\Downloads\56037db398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7509"/>
            <a:ext cx="4153643" cy="31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Пользователь\Мои документы\Downloads\1422654678_1422562414_depositphotos_11936444-truck-with-vegetab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109" y="3717032"/>
            <a:ext cx="428625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Пользователь\Рабочий стол\времена года, дни недели\-детям-e14453358848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312368" cy="4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77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Пользователь\Мои документы\Downloads\9Rv2974XEW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27" y="260647"/>
            <a:ext cx="2982937" cy="223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Пользователь\Мои документы\Downloads\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9028"/>
            <a:ext cx="1944216" cy="249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Пользователь\Мои документы\Downloads\5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9029"/>
            <a:ext cx="2736304" cy="277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Пользователь\Мои документы\Downloads\Zabavnye-detskie-ruk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24" y="4692299"/>
            <a:ext cx="3719735" cy="20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Documents and Settings\Пользователь\Мои документы\Downloads\i_0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49" y="2579309"/>
            <a:ext cx="3817005" cy="176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Documents and Settings\Пользователь\Мои документы\Downloads\pal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1" y="2838385"/>
            <a:ext cx="3273152" cy="245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71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Пользователь\Мои документы\Downloads\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724"/>
            <a:ext cx="1748476" cy="247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Пользователь\Мои документы\Downloads\yqn_uIAAPcs-300x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00320"/>
            <a:ext cx="2987084" cy="22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Documents and Settings\Пользователь\Мои документы\Downloads\6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3314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сказки картинки\72907841_1301650897_0_1bfb5_930bcdc9_XL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86" y="2392696"/>
            <a:ext cx="4313758" cy="39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Documents and Settings\Пользователь\Мои документы\Downloads\majskij-zhuk-nasekomoe-obraz-zhizni-i-sreda-obitaniya-majskogo-zhuka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82" y="3933057"/>
            <a:ext cx="3633138" cy="242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23" descr="http://kladraz.ru/upload/blogs/5831_f806074b11c4d452cecf9e9120c3102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1"/>
            <a:ext cx="6389936" cy="480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8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Пользователь\Мои документы\Downloads\7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0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Пользователь\Мои документы\Downloads\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3870"/>
            <a:ext cx="1656183" cy="234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Пользователь\Мои документы\Downloads\AR_5jWibTx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3869"/>
            <a:ext cx="3141809" cy="23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Documents and Settings\Пользователь\Мои документы\Downloads\dni-n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71" y="2808237"/>
            <a:ext cx="3624500" cy="391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53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Пользователь\Мои документы\Downloads\dni-nedel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1" y="620688"/>
            <a:ext cx="8304817" cy="473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1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Пользователь\Мои документы\Downloads\slide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51" y="316659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5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Пользователь\Мои документы\Downloads\5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4071"/>
            <a:ext cx="4466746" cy="292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Documents and Settings\Пользователь\Мои документы\Downloads\2262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754471"/>
            <a:ext cx="4016581" cy="28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мультики\сказки Пушкина\images (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5" y="154071"/>
            <a:ext cx="3904121" cy="292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Пользователь\Мои документы\Downloads\10394440_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54313"/>
            <a:ext cx="2408311" cy="356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55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Пользователь\Мои документы\Downloads\61111779.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23" y="764704"/>
            <a:ext cx="60960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38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фото уч-ся\фото Барто и школа\100_2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3" y="227121"/>
            <a:ext cx="3509230" cy="263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фото уч-ся\фото Барто и школа\100_27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487" y="203763"/>
            <a:ext cx="3540373" cy="265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фото уч-ся\фото Барто и школа\100_27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4" y="3501008"/>
            <a:ext cx="3612430" cy="27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фото уч-ся\фото Барто и школа\100_27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69" y="3535141"/>
            <a:ext cx="355209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фото 1 класс2016-2017 уч.год\фото уч-ся  1 класса     +               1 сентября     2016-2017 уч.год\DSCF20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3702284" cy="27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0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Пользователь\Мои документы\Downloads\1364232979_alar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6" y="152927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Documents and Settings\Пользователь\Мои документы\Downloads\55192689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36" y="152927"/>
            <a:ext cx="3333575" cy="34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Documents and Settings\Пользователь\Мои документы\Downloads\44727425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13474"/>
            <a:ext cx="2592288" cy="298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54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Documents and Settings\Пользователь\Рабочий стол\цифры\8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476" y="23283"/>
            <a:ext cx="2829653" cy="282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ocuments and Settings\Пользователь\Рабочий стол\цифры\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1" y="56365"/>
            <a:ext cx="1934727" cy="27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ocuments and Settings\Пользователь\Рабочий стол\цифры\CgVQ8SnWJqQ-300x2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072" y="188638"/>
            <a:ext cx="3357833" cy="25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Documents and Settings\Пользователь\Мои документы\Downloads\Бесплатная-Доставка-Новые-Дети-Очки-Марка-Hello-Kitty-Cat-11-холодопроизводительности-цвет-Девочек-и-студентов-Солнцезащитны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43" y="3832371"/>
            <a:ext cx="3600400" cy="21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Пользователь\Мои документы\Downloads\3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6486"/>
            <a:ext cx="3920322" cy="272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Пользователь\Мои документы\Downloads\365367299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33432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Documents and Settings\Пользователь\Мои документы\Downloads\1268482953_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6485"/>
            <a:ext cx="4320480" cy="272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4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труд\поделки-открытки\поделки-открытки2\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088"/>
            <a:ext cx="4433201" cy="354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труд\поделки-открытки\поделки-открытки2\000012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088"/>
            <a:ext cx="3371058" cy="397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цветы, картинки\1237448832_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24" y="2515262"/>
            <a:ext cx="3060551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картинки школа\s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79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Documents and Settings\Пользователь\Рабочий стол\цифры\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8640"/>
            <a:ext cx="178321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Пользователь\Рабочий стол\цифры\CPWkYuWjMK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6391"/>
            <a:ext cx="3357833" cy="25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Documents and Settings\Пользователь\Рабочий стол\цифры\9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3041"/>
            <a:ext cx="2664295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Пользователь\Мои документы\Downloads\stihi_pro_cifru_9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45348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81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Documents and Settings\Пользователь\Рабочий стол\цифры\00_3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71" y="217125"/>
            <a:ext cx="3132752" cy="313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4741167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Ноль</a:t>
            </a:r>
            <a:r>
              <a:rPr lang="ru-RU" b="1" i="1" dirty="0"/>
              <a:t> – задумчивый мудрец.</a:t>
            </a:r>
            <a:br>
              <a:rPr lang="ru-RU" b="1" i="1" dirty="0"/>
            </a:br>
            <a:r>
              <a:rPr lang="ru-RU" b="1" i="1" dirty="0"/>
              <a:t>Где начало, где конец</a:t>
            </a:r>
            <a:br>
              <a:rPr lang="ru-RU" b="1" i="1" dirty="0"/>
            </a:br>
            <a:r>
              <a:rPr lang="ru-RU" b="1" i="1" dirty="0"/>
              <a:t>Сам не может разобрать.</a:t>
            </a:r>
            <a:br>
              <a:rPr lang="ru-RU" b="1" i="1" dirty="0"/>
            </a:br>
            <a:r>
              <a:rPr lang="ru-RU" b="1" i="1" dirty="0"/>
              <a:t>Как его нам не узнать!</a:t>
            </a:r>
          </a:p>
        </p:txBody>
      </p:sp>
      <p:pic>
        <p:nvPicPr>
          <p:cNvPr id="12291" name="Picture 3" descr="C:\Documents and Settings\Пользователь\Мои документы\Downloads\092226_13854469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7125"/>
            <a:ext cx="2627159" cy="305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Documents and Settings\Пользователь\Мои документы\Downloads\a9a35735215934a71bccf1971b833077.gi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323" y="217125"/>
            <a:ext cx="3278072" cy="276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0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Documents and Settings\Пользователь\Рабочий стол\цифры\1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1597"/>
            <a:ext cx="1800200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Documents and Settings\Пользователь\Рабочий стол\цифры\vpXZCjvIbLQ-300x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64" y="220851"/>
            <a:ext cx="2930624" cy="22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Documents and Settings\Пользователь\Рабочий стол\цифры\veselyiy-schet-kartochki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2" y="3573016"/>
            <a:ext cx="3971183" cy="28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Documents and Settings\Пользователь\Мои документы\Downloads\number_10_picture_1-429x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52261"/>
            <a:ext cx="2693986" cy="313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Documents and Settings\Пользователь\Мои документы\Downloads\5390_0c7a147a2947ebd967bb373599945c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6054"/>
            <a:ext cx="3024336" cy="30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3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Documents and Settings\Пользователь\Рабочий стол\цифры\matemati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38" y="261936"/>
            <a:ext cx="329328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Пользователь\Рабочий стол\цифры\green-plus-minus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7" y="260648"/>
            <a:ext cx="217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Documents and Settings\Пользователь\Рабочий стол\цифры\plus_add_min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216" y="260648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Documents and Settings\Пользователь\Мои документы\Downloads\math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55429"/>
            <a:ext cx="2808312" cy="287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Documents and Settings\Пользователь\Мои документы\Downloads\maths-300x2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7" y="3681028"/>
            <a:ext cx="28575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7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0" descr="http://kladraz.ru/upload/blogs/5831_9d13fadede991f9980dd6fc57d5a37b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71" y="-17596"/>
            <a:ext cx="4256016" cy="365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сказки картинки\волшебный зам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1" y="2924944"/>
            <a:ext cx="4863491" cy="379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картинки школа\s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9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Documents and Settings\Пользователь\Мои документы\Downloads\Окружность,-Круг_50478014a15e8-thum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24098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Documents and Settings\Пользователь\Мои документы\Downloads\Площадь,-правильный-многоугольник-с-четырех-сторон_50477ce21eff3-thum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7" y="260648"/>
            <a:ext cx="23717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Documents and Settings\Пользователь\Мои документы\Downloads\Прямоугольник,-четырехугольник-с-четырьмя-прямыми-углами_504783bb04a13-thum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73" y="3727608"/>
            <a:ext cx="28575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Documents and Settings\Пользователь\Мои документы\Downloads\Равносторонний-треугольник,-три-равные-стороны_504781ae439e7-thum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494"/>
            <a:ext cx="23907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33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1" descr="http://kladraz.ru/upload/blogs/5831_d9482e7edf243c047a9d0e2bdbe86c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7" y="260648"/>
            <a:ext cx="504226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картинки школа\s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Пользователь\Рабочий стол\цифры\1301078390_dlya-say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53" y="1280631"/>
            <a:ext cx="3810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0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9"/>
            <a:ext cx="6400800" cy="6480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i="1" dirty="0" smtClean="0"/>
              <a:t>Весёлые задачки</a:t>
            </a:r>
            <a:endParaRPr lang="ru-RU" sz="2800" b="1" i="1" dirty="0"/>
          </a:p>
        </p:txBody>
      </p:sp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10_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1" y="877618"/>
            <a:ext cx="2718993" cy="203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10_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6" y="4105184"/>
            <a:ext cx="2574738" cy="192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u10_16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502" y="1700808"/>
            <a:ext cx="4406166" cy="328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C:\Documents and Settings\Пользователь\Рабочий стол\цифры\green-plus-minus-md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30" y="2939827"/>
            <a:ext cx="1128338" cy="11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Documents and Settings\Пользователь\Мои документы\Downloads\img-th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995" y="2931827"/>
            <a:ext cx="862484" cy="15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8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Documents and Settings\Пользователь\Мои документы\Downloads\gde_i_kogda_sobirat_podosinoviki_kvadr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3751"/>
            <a:ext cx="2808310" cy="21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Пользователь\Рабочий стол\цифры\green-plus-minus-md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93" y="2452611"/>
            <a:ext cx="6889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Documents and Settings\Пользователь\Мои документы\Downloads\скачанные файл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6" y="3431343"/>
            <a:ext cx="2818251" cy="211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Documents and Settings\Пользователь\Мои документы\Downloads\mushroom-6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315" y="3431343"/>
            <a:ext cx="3514491" cy="215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ocuments and Settings\Пользователь\Мои документы\Downloads\img-th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469" y="3760518"/>
            <a:ext cx="862484" cy="15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Documents and Settings\Пользователь\Мои документы\Downloads\st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677" y="78479"/>
            <a:ext cx="3525267" cy="305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9" descr="http://kladraz.ru/upload/blogs/5831_6349f011fc01d5baeafb028d04359f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20480" cy="287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C:\Documents and Settings\Пользователь\Мои документы\Downloads\img_5717d3a7ef11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8191"/>
            <a:ext cx="3240359" cy="323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Documents and Settings\Пользователь\Мои документы\Downloads\15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21511"/>
            <a:ext cx="59055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69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ocuments and Settings\Пользователь\Рабочий стол\букеты цветов\buket-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09841"/>
            <a:ext cx="5865440" cy="53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08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Пользователь\Мои документы\Downloads\138005102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95" y="1628800"/>
            <a:ext cx="7338226" cy="47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Пользователь\Мои документы\Downloads\816997279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3540"/>
            <a:ext cx="2377214" cy="194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1" descr="http://kladraz.ru/upload/blogs/5831_3eea9fc0e02a1e24422cc56b417ded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624736" cy="449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8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Пользователь\Мои документы\Downloads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6007210" cy="420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Пользователь\Мои документы\Downloads\0_166849_2528c29_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-243408"/>
            <a:ext cx="5256584" cy="29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3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05538" y="548680"/>
            <a:ext cx="72548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участие и внимание!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1507" name="Picture 3" descr="C:\Documents and Settings\Пользователь\Рабочий стол\солнышко\15123807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07488"/>
            <a:ext cx="5239765" cy="392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836712"/>
            <a:ext cx="4878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Авторский шаблон учителя начальных классов </a:t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dirty="0" smtClean="0"/>
              <a:t>МБОУ «Казимировская школа имени Героя Советского Союза М.А.Егорова»</a:t>
            </a:r>
            <a:br>
              <a:rPr lang="ru-RU" dirty="0" smtClean="0"/>
            </a:br>
            <a:r>
              <a:rPr lang="ru-RU" b="1" i="1" dirty="0" smtClean="0">
                <a:solidFill>
                  <a:srgbClr val="C00000"/>
                </a:solidFill>
              </a:rPr>
              <a:t>Прудниковой Натальи Валентиновны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8" y="5354235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Documents and Settings\Пользователь\Рабочий стол\букеты цветов\animashki-12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83" y="2868037"/>
            <a:ext cx="4438619" cy="347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48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Пользователь\Мои документы\Downloads\5390_50c510b9d881aeb0a07c79c35fec2bd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997857" cy="26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cuments and Settings\Пользователь\Мои документы\Downloads\raketa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806122" cy="300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Пользователь\Мои документы\Downloads\7-moryak-300x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58" y="3933056"/>
            <a:ext cx="3984621" cy="26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cuments and Settings\Пользователь\Мои документы\Downloads\5390_92d02f4cae4857253cca1d2c6e3051e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9" y="66988"/>
            <a:ext cx="2398205" cy="348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8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325" y="5339699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Пользователь\Мои документы\Downloads\0021-042-9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135"/>
            <a:ext cx="1771925" cy="258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Пользователь\Мои документы\Downloads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59" y="68018"/>
            <a:ext cx="1800200" cy="254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Пользователь\Мои документы\Downloads\5_az_i_buka_v_strane_cifr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55" y="3473352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Пользователь\Мои документы\Downloads\images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47456"/>
            <a:ext cx="3298503" cy="329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Пользователь\Мои документы\Downloads\1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9358"/>
            <a:ext cx="2891011" cy="289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85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картинки школа\Глобус-и-дети-700x70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5466"/>
            <a:ext cx="3700677" cy="374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мультики\s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39"/>
            <a:ext cx="3834679" cy="383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1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Documents and Settings\Пользователь\Мои документы\Downloads\1412798932_83861896_3577450_k_state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4247824" cy="28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Documents and Settings\Пользователь\Мои документы\Downloads\11083_230020-963x1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56109"/>
            <a:ext cx="3051227" cy="330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Documents and Settings\Пользователь\Мои документы\Downloads\images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0560"/>
            <a:ext cx="3357832" cy="279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Documents and Settings\Пользователь\Мои документы\Downloads\0_8f209_89b13fca_X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50" y="3256329"/>
            <a:ext cx="4649458" cy="320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05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картинки школа\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359" y="5341332"/>
            <a:ext cx="1525585" cy="13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Пользователь\Мои документы\Downloads\2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743" y="18864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Пользователь\Мои документы\Downloads\2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28"/>
            <a:ext cx="2170720" cy="30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Пользователь\Мои документы\Downloads\cifra-2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3430240" cy="25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4" descr="http://kladraz.ru/upload/blogs/5831_47ab7a97d7879dfa5d5ccb2bed0aca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3" y="3284984"/>
            <a:ext cx="3253432" cy="325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C:\Documents and Settings\Пользователь\Мои документы\Downloads\11071214371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48" y="2735598"/>
            <a:ext cx="5351818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71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1165</TotalTime>
  <Words>38</Words>
  <Application>Microsoft Office PowerPoint</Application>
  <PresentationFormat>Экран (4:3)</PresentationFormat>
  <Paragraphs>14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Воздушный поток</vt:lpstr>
      <vt:lpstr>«5+5»      Математический праздник  для дошкольной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ЮНЫЙ ДРУГ!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62</cp:revision>
  <dcterms:created xsi:type="dcterms:W3CDTF">2016-11-27T13:03:10Z</dcterms:created>
  <dcterms:modified xsi:type="dcterms:W3CDTF">2016-12-21T14:38:49Z</dcterms:modified>
</cp:coreProperties>
</file>