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BBC078-1E70-4753-AB7B-8EA21C46A32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89D329-19EA-459F-9F60-CF9E4008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5" cstate="print"/>
          <a:srcRect t="7353" b="7353"/>
          <a:stretch>
            <a:fillRect/>
          </a:stretch>
        </p:blipFill>
        <p:spPr>
          <a:xfrm>
            <a:off x="2939543" y="188640"/>
            <a:ext cx="5904450" cy="4216601"/>
          </a:xfrm>
          <a:prstGeom prst="rect">
            <a:avLst/>
          </a:prstGeom>
        </p:spPr>
      </p:pic>
      <p:pic>
        <p:nvPicPr>
          <p:cNvPr id="2" name="Детские - Нежные руки гладят меня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0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617"/>
    </mc:Choice>
    <mc:Fallback>
      <p:transition advClick="0" advTm="10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mg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468687" cy="53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887"/>
    </mc:Choice>
    <mc:Fallback>
      <p:transition advClick="0" advTm="108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0010_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>
          <a:xfrm>
            <a:off x="0" y="0"/>
            <a:ext cx="949569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58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45466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1615"/>
    </mc:Choice>
    <mc:Fallback>
      <p:transition advClick="0" advTm="116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81771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31" r="6731"/>
          <a:stretch>
            <a:fillRect/>
          </a:stretch>
        </p:blipFill>
        <p:spPr>
          <a:xfrm>
            <a:off x="-90498" y="0"/>
            <a:ext cx="923449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R3FHFCGqpv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1266"/>
    </mc:Choice>
    <mc:Fallback>
      <p:transition advClick="0" advTm="1126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2030962a78e8206a7fcbaa11ad65a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0" y="0"/>
            <a:ext cx="949569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y7Wiy4RZP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937"/>
    </mc:Choice>
    <mc:Fallback>
      <p:transition advClick="0" advTm="109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mb_205085_35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23" r="11023"/>
          <a:stretch>
            <a:fillRect/>
          </a:stretch>
        </p:blipFill>
        <p:spPr>
          <a:xfrm>
            <a:off x="0" y="0"/>
            <a:ext cx="949569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jLcwZesHM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62726"/>
            <a:ext cx="6372200" cy="477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1575"/>
    </mc:Choice>
    <mc:Fallback>
      <p:transition advClick="0" advTm="115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etwalls.ru-267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>
          <a:xfrm>
            <a:off x="0" y="0"/>
            <a:ext cx="949569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FBeeNiKgy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886"/>
    </mc:Choice>
    <mc:Fallback>
      <p:transition advClick="0" advTm="1088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05786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>
          <a:xfrm>
            <a:off x="0" y="0"/>
            <a:ext cx="9234499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vMY_uuqOM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1283"/>
    </mc:Choice>
    <mc:Fallback>
      <p:transition advClick="0" advTm="1128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ALESIA</dc:creator>
  <cp:lastModifiedBy>библиотека</cp:lastModifiedBy>
  <cp:revision>18</cp:revision>
  <dcterms:created xsi:type="dcterms:W3CDTF">2017-11-22T18:23:04Z</dcterms:created>
  <dcterms:modified xsi:type="dcterms:W3CDTF">2017-11-24T07:19:20Z</dcterms:modified>
</cp:coreProperties>
</file>