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8" r:id="rId2"/>
    <p:sldId id="274" r:id="rId3"/>
    <p:sldId id="259" r:id="rId4"/>
    <p:sldId id="257" r:id="rId5"/>
    <p:sldId id="260" r:id="rId6"/>
    <p:sldId id="261" r:id="rId7"/>
    <p:sldId id="262" r:id="rId8"/>
    <p:sldId id="263" r:id="rId9"/>
    <p:sldId id="25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3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1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67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03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7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66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92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75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06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5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8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58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>
                <a:alpha val="70000"/>
              </a:srgbClr>
            </a:gs>
            <a:gs pos="68000">
              <a:srgbClr val="FF7A00">
                <a:alpha val="82000"/>
              </a:srgbClr>
            </a:gs>
            <a:gs pos="100000">
              <a:srgbClr val="FF0300">
                <a:alpha val="51000"/>
              </a:srgbClr>
            </a:gs>
            <a:gs pos="100000">
              <a:srgbClr val="4D080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28092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1 сентября</a:t>
            </a:r>
            <a:br>
              <a:rPr lang="ru-RU" sz="8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</a:br>
            <a:r>
              <a:rPr lang="ru-RU" sz="8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День знаний!!!</a:t>
            </a: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44" y="2852936"/>
            <a:ext cx="612068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49bd93ead8b8d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3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638175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01008"/>
            <a:ext cx="5715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3077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48680"/>
            <a:ext cx="5715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50567"/>
            <a:ext cx="3829700" cy="1727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3992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18" y="476671"/>
            <a:ext cx="5095875" cy="3552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708920"/>
            <a:ext cx="5000625" cy="371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0945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5040560" cy="4378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968" y="2060848"/>
            <a:ext cx="3056553" cy="4452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482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320136" cy="5490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7780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08720"/>
            <a:ext cx="5741710" cy="4300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818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84943"/>
            <a:ext cx="4758655" cy="3728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9039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35280" cy="4450506"/>
          </a:xfrm>
        </p:spPr>
        <p:txBody>
          <a:bodyPr>
            <a:noAutofit/>
          </a:bodyPr>
          <a:lstStyle/>
          <a:p>
            <a:r>
              <a:rPr lang="ru-RU" sz="8800" b="1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</a:t>
            </a:r>
            <a:r>
              <a:rPr lang="ru-RU" sz="8800" b="1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Нам мир </a:t>
            </a:r>
            <a:r>
              <a:rPr lang="ru-RU" sz="8800" b="1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завещано беречь</a:t>
            </a:r>
            <a:r>
              <a:rPr lang="ru-RU" sz="8800" b="1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!»</a:t>
            </a:r>
            <a:endParaRPr lang="ru-RU" sz="8800" b="1" dirty="0">
              <a:ln w="1905">
                <a:solidFill>
                  <a:schemeClr val="accent1">
                    <a:lumMod val="50000"/>
                  </a:schemeClr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4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8760"/>
            <a:ext cx="501175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79448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Хотим под мирным небом жить,</a:t>
            </a:r>
          </a:p>
          <a:p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 радоваться, и 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дружить!!!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фон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56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>
                <a:alpha val="70000"/>
              </a:srgbClr>
            </a:gs>
            <a:gs pos="68000">
              <a:srgbClr val="FF7A00">
                <a:alpha val="82000"/>
              </a:srgbClr>
            </a:gs>
            <a:gs pos="100000">
              <a:srgbClr val="FF0300">
                <a:alpha val="51000"/>
              </a:srgbClr>
            </a:gs>
            <a:gs pos="100000">
              <a:srgbClr val="4D080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28092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1 сентября</a:t>
            </a:r>
            <a:br>
              <a:rPr lang="ru-RU" sz="8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</a:br>
            <a:r>
              <a:rPr lang="ru-RU" sz="8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День знаний!!!</a:t>
            </a: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44" y="2852936"/>
            <a:ext cx="612068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9148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95320" cy="61926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457200">
              <a:buNone/>
            </a:pPr>
            <a:r>
              <a:rPr lang="ru-RU" sz="3600" b="1" i="1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Вас </a:t>
            </a:r>
            <a:r>
              <a:rPr lang="ru-RU" sz="3600" b="1" i="1" dirty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поздравляю сегодня с Днем знаний!</a:t>
            </a:r>
          </a:p>
          <a:p>
            <a:pPr marL="0" indent="457200">
              <a:buNone/>
            </a:pPr>
            <a:r>
              <a:rPr lang="ru-RU" sz="3600" b="1" i="1" dirty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Пускай будет место всегда для мечтаний,</a:t>
            </a:r>
          </a:p>
          <a:p>
            <a:pPr marL="0" indent="457200">
              <a:buNone/>
            </a:pPr>
            <a:r>
              <a:rPr lang="ru-RU" sz="3600" b="1" i="1" dirty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Свершений, дерзаний и в жизни побед!</a:t>
            </a:r>
          </a:p>
          <a:p>
            <a:pPr marL="0" indent="457200">
              <a:buNone/>
            </a:pPr>
            <a:r>
              <a:rPr lang="ru-RU" sz="3600" b="1" i="1" dirty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Быть умными, смелыми дайте нам обет.</a:t>
            </a:r>
          </a:p>
          <a:p>
            <a:pPr marL="0" indent="457200">
              <a:buNone/>
            </a:pPr>
            <a:r>
              <a:rPr lang="ru-RU" sz="3600" b="1" i="1" dirty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 </a:t>
            </a:r>
          </a:p>
          <a:p>
            <a:pPr marL="0" indent="457200">
              <a:buNone/>
            </a:pPr>
            <a:r>
              <a:rPr lang="ru-RU" sz="3600" b="1" i="1" dirty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Быть первыми в учебе, быть первыми в делах,</a:t>
            </a:r>
          </a:p>
          <a:p>
            <a:pPr marL="0" indent="457200">
              <a:buNone/>
            </a:pPr>
            <a:r>
              <a:rPr lang="ru-RU" sz="3600" b="1" i="1" dirty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Не знать, что такое отчаянье, страх,</a:t>
            </a:r>
          </a:p>
          <a:p>
            <a:pPr marL="0" indent="457200">
              <a:buNone/>
            </a:pPr>
            <a:r>
              <a:rPr lang="ru-RU" sz="3600" b="1" i="1" dirty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Стремиться, добиться, мечты воплотить.</a:t>
            </a:r>
          </a:p>
          <a:p>
            <a:pPr marL="0" indent="457200">
              <a:buNone/>
            </a:pPr>
            <a:r>
              <a:rPr lang="ru-RU" sz="3600" b="1" i="1" dirty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Не только учиться, а грамотно жить</a:t>
            </a:r>
            <a:r>
              <a:rPr lang="ru-RU" sz="3600" b="1" i="1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!</a:t>
            </a:r>
          </a:p>
          <a:p>
            <a:pPr marL="0" indent="457200">
              <a:buNone/>
            </a:pP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фон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761.89320000001"/>
                  <p14:fade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628800"/>
            <a:ext cx="8733656" cy="3600400"/>
          </a:xfrm>
        </p:spPr>
        <p:txBody>
          <a:bodyPr>
            <a:noAutofit/>
          </a:bodyPr>
          <a:lstStyle/>
          <a:p>
            <a:r>
              <a:rPr lang="ru-RU" sz="28700" b="1" dirty="0" smtClean="0">
                <a:ln w="381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МИР</a:t>
            </a:r>
            <a:endParaRPr lang="ru-RU" sz="28700" b="1" dirty="0">
              <a:ln w="381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1861" y="1087869"/>
            <a:ext cx="1598515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мама</a:t>
            </a:r>
            <a:endParaRPr lang="ru-RU" sz="4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441812"/>
            <a:ext cx="164891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семья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9058" y="5757937"/>
            <a:ext cx="193860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Родина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9780" y="1407170"/>
            <a:ext cx="183909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друзья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0841" y="4832133"/>
            <a:ext cx="160011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добро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4832133"/>
            <a:ext cx="178587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школа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6730" y="319778"/>
            <a:ext cx="214045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дружба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2972" y="4899593"/>
            <a:ext cx="176843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тепло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16566" y="319778"/>
            <a:ext cx="1855701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солнце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80312" y="5742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68211" y="5757937"/>
            <a:ext cx="220124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счастье</a:t>
            </a:r>
          </a:p>
        </p:txBody>
      </p:sp>
    </p:spTree>
    <p:extLst>
      <p:ext uri="{BB962C8B-B14F-4D97-AF65-F5344CB8AC3E}">
        <p14:creationId xmlns:p14="http://schemas.microsoft.com/office/powerpoint/2010/main" val="27695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0"/>
                            </p:stCondLst>
                            <p:childTnLst>
                              <p:par>
                                <p:cTn id="6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35280" cy="4450506"/>
          </a:xfrm>
        </p:spPr>
        <p:txBody>
          <a:bodyPr>
            <a:noAutofit/>
          </a:bodyPr>
          <a:lstStyle/>
          <a:p>
            <a:r>
              <a:rPr lang="ru-RU" sz="8800" b="1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</a:t>
            </a:r>
            <a:r>
              <a:rPr lang="ru-RU" sz="8800" b="1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Нам мир </a:t>
            </a:r>
            <a:r>
              <a:rPr lang="ru-RU" sz="8800" b="1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завещано беречь</a:t>
            </a:r>
            <a:r>
              <a:rPr lang="ru-RU" sz="8800" b="1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!»</a:t>
            </a:r>
            <a:endParaRPr lang="ru-RU" sz="8800" b="1" dirty="0">
              <a:ln w="1905">
                <a:solidFill>
                  <a:schemeClr val="accent1">
                    <a:lumMod val="50000"/>
                  </a:schemeClr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11760" y="620688"/>
            <a:ext cx="4248472" cy="15841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МИР</a:t>
            </a:r>
            <a:endParaRPr lang="ru-RU" sz="11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039343"/>
            <a:ext cx="2228495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мирить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4099719"/>
            <a:ext cx="2816797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мириться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4997" y="5229200"/>
            <a:ext cx="4184159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миролюбивый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3256" y="4099719"/>
            <a:ext cx="3501984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миротворец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6281" y="3039341"/>
            <a:ext cx="3360215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миролюбие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835696" y="2348880"/>
            <a:ext cx="864096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99792" y="2348880"/>
            <a:ext cx="1016597" cy="16561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511887" y="2348880"/>
            <a:ext cx="0" cy="27363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148064" y="2348880"/>
            <a:ext cx="288032" cy="16561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649156" y="2348880"/>
            <a:ext cx="44312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646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836712"/>
            <a:ext cx="8229600" cy="4810546"/>
          </a:xfrm>
          <a:gradFill>
            <a:gsLst>
              <a:gs pos="0">
                <a:schemeClr val="accent5">
                  <a:tint val="50000"/>
                  <a:satMod val="300000"/>
                  <a:alpha val="16000"/>
                </a:schemeClr>
              </a:gs>
              <a:gs pos="35000">
                <a:schemeClr val="accent5">
                  <a:tint val="37000"/>
                  <a:satMod val="300000"/>
                  <a:alpha val="41000"/>
                </a:schemeClr>
              </a:gs>
              <a:gs pos="100000">
                <a:schemeClr val="accent5">
                  <a:tint val="15000"/>
                  <a:satMod val="350000"/>
                  <a:alpha val="54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000" i="1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21 </a:t>
            </a:r>
            <a:r>
              <a:rPr lang="ru-RU" sz="6000" i="1" dirty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сентября </a:t>
            </a:r>
            <a:r>
              <a:rPr lang="ru-RU" sz="6000" dirty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отмечается по инициативе ООН как </a:t>
            </a:r>
            <a:r>
              <a:rPr lang="ru-RU" sz="6000" b="1" i="1" dirty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Международный день </a:t>
            </a:r>
            <a:r>
              <a:rPr lang="ru-RU" sz="6000" b="1" i="1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мира</a:t>
            </a:r>
            <a:endParaRPr lang="ru-RU" sz="6000" b="1" dirty="0">
              <a:ln w="1841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6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9150763" cy="685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33" y="5301208"/>
            <a:ext cx="9036496" cy="12961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«Ради жизни на Земле…»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фон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91</Words>
  <Application>Microsoft Office PowerPoint</Application>
  <PresentationFormat>Экран (4:3)</PresentationFormat>
  <Paragraphs>35</Paragraphs>
  <Slides>19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МИР</vt:lpstr>
      <vt:lpstr>«Нам мир завещано беречь!»</vt:lpstr>
      <vt:lpstr>Презентация PowerPoint</vt:lpstr>
      <vt:lpstr>21 сентября отмечается по инициативе ООН как Международный день мира</vt:lpstr>
      <vt:lpstr>«Ради жизни на Земле…»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«Нам мир завещано беречь!»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«Ради жизни на Земле…»</dc:title>
  <dc:creator>Olia</dc:creator>
  <cp:lastModifiedBy>RePack by Diakov</cp:lastModifiedBy>
  <cp:revision>40</cp:revision>
  <dcterms:modified xsi:type="dcterms:W3CDTF">2017-02-07T19:06:25Z</dcterms:modified>
</cp:coreProperties>
</file>