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62" r:id="rId2"/>
    <p:sldId id="272" r:id="rId3"/>
    <p:sldId id="273" r:id="rId4"/>
    <p:sldId id="274" r:id="rId5"/>
    <p:sldId id="275" r:id="rId6"/>
    <p:sldId id="276" r:id="rId7"/>
    <p:sldId id="277" r:id="rId8"/>
    <p:sldId id="278" r:id="rId9"/>
    <p:sldId id="280" r:id="rId10"/>
    <p:sldId id="279" r:id="rId11"/>
    <p:sldId id="281" r:id="rId12"/>
    <p:sldId id="269" r:id="rId13"/>
    <p:sldId id="268" r:id="rId14"/>
    <p:sldId id="263" r:id="rId15"/>
    <p:sldId id="264" r:id="rId16"/>
    <p:sldId id="265" r:id="rId17"/>
    <p:sldId id="266" r:id="rId18"/>
    <p:sldId id="271" r:id="rId19"/>
    <p:sldId id="267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84542"/>
    <a:srgbClr val="007635"/>
    <a:srgbClr val="00A249"/>
    <a:srgbClr val="004821"/>
    <a:srgbClr val="DBD600"/>
    <a:srgbClr val="CC0000"/>
    <a:srgbClr val="B054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7" d="100"/>
          <a:sy n="57" d="100"/>
        </p:scale>
        <p:origin x="-946" y="-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60DC5E-7723-4082-9B56-A92CC6AAD5A8}" type="datetimeFigureOut">
              <a:rPr lang="ru-RU" smtClean="0"/>
              <a:t>05.03.2017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8B3825-5303-479D-B6CA-5DA3CDA42B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57125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05.03.2017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05.03.2017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05.03.2017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05.03.2017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05.03.2017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05.03.2017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05.03.2017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05.03.2017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05.03.2017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05.03.2017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05.03.2017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EB21CB-FF47-4E68-A1F5-21510453A608}" type="datetimeFigureOut">
              <a:rPr lang="ru-RU" smtClean="0"/>
              <a:pPr/>
              <a:t>05.03.2017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23728" y="2564904"/>
            <a:ext cx="6336704" cy="25922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rgbClr val="FFFF00"/>
                </a:solidFill>
                <a:latin typeface="Comic Sans MS" pitchFamily="66" charset="0"/>
              </a:rPr>
              <a:t>С праздником, дорогие девчонки!!!</a:t>
            </a:r>
            <a:endParaRPr lang="ru-RU" sz="4800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b="1" dirty="0" smtClean="0">
                <a:solidFill>
                  <a:srgbClr val="00000A"/>
                </a:solidFill>
                <a:latin typeface="Times New Roman"/>
                <a:ea typeface="Times New Roman"/>
                <a:cs typeface="Times New Roman"/>
              </a:rPr>
              <a:t>Анчоус </a:t>
            </a:r>
            <a:r>
              <a:rPr lang="ru-RU" b="1" dirty="0">
                <a:solidFill>
                  <a:srgbClr val="00000A"/>
                </a:solidFill>
                <a:latin typeface="Times New Roman"/>
                <a:ea typeface="Times New Roman"/>
                <a:cs typeface="Times New Roman"/>
              </a:rPr>
              <a:t>это-</a:t>
            </a:r>
            <a:endParaRPr lang="ru-RU" sz="2800" dirty="0">
              <a:latin typeface="Calibri"/>
              <a:ea typeface="Calibri"/>
              <a:cs typeface="Times New Roman"/>
            </a:endParaRPr>
          </a:p>
          <a:p>
            <a:pPr marL="0"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dirty="0">
                <a:solidFill>
                  <a:srgbClr val="00000A"/>
                </a:solidFill>
                <a:latin typeface="Times New Roman"/>
                <a:ea typeface="Times New Roman"/>
                <a:cs typeface="Times New Roman"/>
              </a:rPr>
              <a:t>- японский суп</a:t>
            </a:r>
            <a:endParaRPr lang="ru-RU" sz="2800" dirty="0">
              <a:latin typeface="Calibri"/>
              <a:ea typeface="Calibri"/>
              <a:cs typeface="Times New Roman"/>
            </a:endParaRPr>
          </a:p>
          <a:p>
            <a:pPr marL="0"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dirty="0">
                <a:solidFill>
                  <a:srgbClr val="00000A"/>
                </a:solidFill>
                <a:latin typeface="Times New Roman"/>
                <a:ea typeface="Times New Roman"/>
                <a:cs typeface="Times New Roman"/>
              </a:rPr>
              <a:t>- рыба</a:t>
            </a:r>
            <a:endParaRPr lang="ru-RU" sz="2800" dirty="0">
              <a:latin typeface="Calibri"/>
              <a:ea typeface="Calibri"/>
              <a:cs typeface="Times New Roman"/>
            </a:endParaRPr>
          </a:p>
          <a:p>
            <a:pPr marL="0"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dirty="0">
                <a:solidFill>
                  <a:srgbClr val="00000A"/>
                </a:solidFill>
                <a:latin typeface="Times New Roman"/>
                <a:ea typeface="Times New Roman"/>
                <a:cs typeface="Times New Roman"/>
              </a:rPr>
              <a:t>- южный фрукт</a:t>
            </a:r>
            <a:endParaRPr lang="ru-RU" sz="2800" dirty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930984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b="1" dirty="0">
                <a:solidFill>
                  <a:srgbClr val="C00000"/>
                </a:solidFill>
                <a:latin typeface="Comic Sans MS" pitchFamily="66" charset="0"/>
                <a:ea typeface="Times New Roman"/>
                <a:cs typeface="Times New Roman"/>
              </a:rPr>
              <a:t>Спасибо бабушкам не выразить словами</a:t>
            </a:r>
            <a:br>
              <a:rPr lang="ru-RU" b="1" dirty="0">
                <a:solidFill>
                  <a:srgbClr val="C00000"/>
                </a:solidFill>
                <a:latin typeface="Comic Sans MS" pitchFamily="66" charset="0"/>
                <a:ea typeface="Times New Roman"/>
                <a:cs typeface="Times New Roman"/>
              </a:rPr>
            </a:br>
            <a:r>
              <a:rPr lang="ru-RU" b="1" dirty="0">
                <a:solidFill>
                  <a:srgbClr val="C00000"/>
                </a:solidFill>
                <a:latin typeface="Comic Sans MS" pitchFamily="66" charset="0"/>
                <a:ea typeface="Times New Roman"/>
                <a:cs typeface="Times New Roman"/>
              </a:rPr>
              <a:t>За их заботу, доброту и ласку,</a:t>
            </a:r>
            <a:br>
              <a:rPr lang="ru-RU" b="1" dirty="0">
                <a:solidFill>
                  <a:srgbClr val="C00000"/>
                </a:solidFill>
                <a:latin typeface="Comic Sans MS" pitchFamily="66" charset="0"/>
                <a:ea typeface="Times New Roman"/>
                <a:cs typeface="Times New Roman"/>
              </a:rPr>
            </a:br>
            <a:r>
              <a:rPr lang="ru-RU" b="1" dirty="0">
                <a:solidFill>
                  <a:srgbClr val="C00000"/>
                </a:solidFill>
                <a:latin typeface="Comic Sans MS" pitchFamily="66" charset="0"/>
                <a:ea typeface="Times New Roman"/>
                <a:cs typeface="Times New Roman"/>
              </a:rPr>
              <a:t>За пирожки с картошкой и грибами</a:t>
            </a:r>
            <a:br>
              <a:rPr lang="ru-RU" b="1" dirty="0">
                <a:solidFill>
                  <a:srgbClr val="C00000"/>
                </a:solidFill>
                <a:latin typeface="Comic Sans MS" pitchFamily="66" charset="0"/>
                <a:ea typeface="Times New Roman"/>
                <a:cs typeface="Times New Roman"/>
              </a:rPr>
            </a:br>
            <a:r>
              <a:rPr lang="ru-RU" b="1" dirty="0">
                <a:solidFill>
                  <a:srgbClr val="C00000"/>
                </a:solidFill>
                <a:latin typeface="Comic Sans MS" pitchFamily="66" charset="0"/>
                <a:ea typeface="Times New Roman"/>
                <a:cs typeface="Times New Roman"/>
              </a:rPr>
              <a:t>И за прочитанную на ночь сказку.</a:t>
            </a:r>
            <a:br>
              <a:rPr lang="ru-RU" b="1" dirty="0">
                <a:solidFill>
                  <a:srgbClr val="C00000"/>
                </a:solidFill>
                <a:latin typeface="Comic Sans MS" pitchFamily="66" charset="0"/>
                <a:ea typeface="Times New Roman"/>
                <a:cs typeface="Times New Roman"/>
              </a:rPr>
            </a:br>
            <a:r>
              <a:rPr lang="ru-RU" b="1" dirty="0">
                <a:solidFill>
                  <a:srgbClr val="C00000"/>
                </a:solidFill>
                <a:latin typeface="Comic Sans MS" pitchFamily="66" charset="0"/>
                <a:ea typeface="Times New Roman"/>
                <a:cs typeface="Times New Roman"/>
              </a:rPr>
              <a:t/>
            </a:r>
            <a:br>
              <a:rPr lang="ru-RU" b="1" dirty="0">
                <a:solidFill>
                  <a:srgbClr val="C00000"/>
                </a:solidFill>
                <a:latin typeface="Comic Sans MS" pitchFamily="66" charset="0"/>
                <a:ea typeface="Times New Roman"/>
                <a:cs typeface="Times New Roman"/>
              </a:rPr>
            </a:br>
            <a:r>
              <a:rPr lang="ru-RU" b="1" dirty="0" smtClean="0">
                <a:solidFill>
                  <a:srgbClr val="C00000"/>
                </a:solidFill>
                <a:latin typeface="Comic Sans MS" pitchFamily="66" charset="0"/>
                <a:ea typeface="Times New Roman"/>
                <a:cs typeface="Times New Roman"/>
              </a:rPr>
              <a:t>Мы </a:t>
            </a:r>
            <a:r>
              <a:rPr lang="ru-RU" b="1" dirty="0">
                <a:solidFill>
                  <a:srgbClr val="C00000"/>
                </a:solidFill>
                <a:latin typeface="Comic Sans MS" pitchFamily="66" charset="0"/>
                <a:ea typeface="Times New Roman"/>
                <a:cs typeface="Times New Roman"/>
              </a:rPr>
              <a:t>поздравляем в этот день весны</a:t>
            </a:r>
            <a:br>
              <a:rPr lang="ru-RU" b="1" dirty="0">
                <a:solidFill>
                  <a:srgbClr val="C00000"/>
                </a:solidFill>
                <a:latin typeface="Comic Sans MS" pitchFamily="66" charset="0"/>
                <a:ea typeface="Times New Roman"/>
                <a:cs typeface="Times New Roman"/>
              </a:rPr>
            </a:br>
            <a:r>
              <a:rPr lang="ru-RU" b="1" dirty="0">
                <a:solidFill>
                  <a:srgbClr val="C00000"/>
                </a:solidFill>
                <a:latin typeface="Comic Sans MS" pitchFamily="66" charset="0"/>
                <a:ea typeface="Times New Roman"/>
                <a:cs typeface="Times New Roman"/>
              </a:rPr>
              <a:t>Всех наших мам и бабушек. Желаем</a:t>
            </a:r>
            <a:br>
              <a:rPr lang="ru-RU" b="1" dirty="0">
                <a:solidFill>
                  <a:srgbClr val="C00000"/>
                </a:solidFill>
                <a:latin typeface="Comic Sans MS" pitchFamily="66" charset="0"/>
                <a:ea typeface="Times New Roman"/>
                <a:cs typeface="Times New Roman"/>
              </a:rPr>
            </a:br>
            <a:r>
              <a:rPr lang="ru-RU" b="1" dirty="0">
                <a:solidFill>
                  <a:srgbClr val="C00000"/>
                </a:solidFill>
                <a:latin typeface="Comic Sans MS" pitchFamily="66" charset="0"/>
                <a:ea typeface="Times New Roman"/>
                <a:cs typeface="Times New Roman"/>
              </a:rPr>
              <a:t>Здоровья, счастья, вы нам так нужны,</a:t>
            </a:r>
            <a:br>
              <a:rPr lang="ru-RU" b="1" dirty="0">
                <a:solidFill>
                  <a:srgbClr val="C00000"/>
                </a:solidFill>
                <a:latin typeface="Comic Sans MS" pitchFamily="66" charset="0"/>
                <a:ea typeface="Times New Roman"/>
                <a:cs typeface="Times New Roman"/>
              </a:rPr>
            </a:br>
            <a:r>
              <a:rPr lang="ru-RU" b="1" dirty="0">
                <a:solidFill>
                  <a:srgbClr val="C00000"/>
                </a:solidFill>
                <a:latin typeface="Comic Sans MS" pitchFamily="66" charset="0"/>
                <a:ea typeface="Times New Roman"/>
                <a:cs typeface="Times New Roman"/>
              </a:rPr>
              <a:t>Как жить без вас, совсем не представляем.</a:t>
            </a:r>
            <a:br>
              <a:rPr lang="ru-RU" b="1" dirty="0">
                <a:solidFill>
                  <a:srgbClr val="C00000"/>
                </a:solidFill>
                <a:latin typeface="Comic Sans MS" pitchFamily="66" charset="0"/>
                <a:ea typeface="Times New Roman"/>
                <a:cs typeface="Times New Roman"/>
              </a:rPr>
            </a:br>
            <a:endParaRPr lang="ru-RU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79008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836712"/>
            <a:ext cx="3507163" cy="54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860032" y="692696"/>
            <a:ext cx="3744416" cy="56886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3200" b="1" dirty="0">
                <a:solidFill>
                  <a:schemeClr val="bg1"/>
                </a:solidFill>
                <a:latin typeface="Comic Sans MS" pitchFamily="66" charset="0"/>
                <a:ea typeface="Times New Roman"/>
                <a:cs typeface="Times New Roman"/>
              </a:rPr>
              <a:t>Анастасия! </a:t>
            </a:r>
            <a:endParaRPr lang="ru-RU" sz="3200" b="1" dirty="0" smtClean="0">
              <a:solidFill>
                <a:schemeClr val="bg1"/>
              </a:solidFill>
              <a:latin typeface="Comic Sans MS" pitchFamily="66" charset="0"/>
              <a:ea typeface="Times New Roman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3200" b="1" dirty="0" smtClean="0">
                <a:solidFill>
                  <a:schemeClr val="bg1"/>
                </a:solidFill>
                <a:latin typeface="Comic Sans MS" pitchFamily="66" charset="0"/>
                <a:ea typeface="Times New Roman"/>
                <a:cs typeface="Times New Roman"/>
              </a:rPr>
              <a:t>С </a:t>
            </a:r>
            <a:r>
              <a:rPr lang="ru-RU" sz="3200" b="1" dirty="0">
                <a:solidFill>
                  <a:schemeClr val="bg1"/>
                </a:solidFill>
                <a:latin typeface="Comic Sans MS" pitchFamily="66" charset="0"/>
                <a:ea typeface="Times New Roman"/>
                <a:cs typeface="Times New Roman"/>
              </a:rPr>
              <a:t>женским днем</a:t>
            </a:r>
            <a:endParaRPr lang="ru-RU" sz="3200" b="1" dirty="0">
              <a:solidFill>
                <a:schemeClr val="bg1"/>
              </a:solidFill>
              <a:latin typeface="Comic Sans MS" pitchFamily="66" charset="0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3200" b="1" dirty="0">
                <a:solidFill>
                  <a:schemeClr val="bg1"/>
                </a:solidFill>
                <a:latin typeface="Comic Sans MS" pitchFamily="66" charset="0"/>
                <a:ea typeface="Times New Roman"/>
                <a:cs typeface="Times New Roman"/>
              </a:rPr>
              <a:t>Тебя сегодня поздравляем!</a:t>
            </a:r>
            <a:endParaRPr lang="ru-RU" sz="3200" b="1" dirty="0">
              <a:solidFill>
                <a:schemeClr val="bg1"/>
              </a:solidFill>
              <a:latin typeface="Comic Sans MS" pitchFamily="66" charset="0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3200" b="1" dirty="0">
                <a:solidFill>
                  <a:schemeClr val="bg1"/>
                </a:solidFill>
                <a:latin typeface="Comic Sans MS" pitchFamily="66" charset="0"/>
                <a:ea typeface="Times New Roman"/>
                <a:cs typeface="Times New Roman"/>
              </a:rPr>
              <a:t>Пускай глаза горят огнем,</a:t>
            </a:r>
            <a:endParaRPr lang="ru-RU" sz="3200" b="1" dirty="0">
              <a:solidFill>
                <a:schemeClr val="bg1"/>
              </a:solidFill>
              <a:latin typeface="Comic Sans MS" pitchFamily="66" charset="0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3200" b="1" dirty="0">
                <a:solidFill>
                  <a:schemeClr val="bg1"/>
                </a:solidFill>
                <a:latin typeface="Comic Sans MS" pitchFamily="66" charset="0"/>
                <a:ea typeface="Times New Roman"/>
                <a:cs typeface="Times New Roman"/>
              </a:rPr>
              <a:t>Успех дорогу освещает!</a:t>
            </a:r>
            <a:endParaRPr lang="ru-RU" sz="3200" b="1" dirty="0">
              <a:solidFill>
                <a:schemeClr val="bg1"/>
              </a:solidFill>
              <a:effectLst/>
              <a:latin typeface="Comic Sans MS" pitchFamily="66" charset="0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0783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716016" y="260648"/>
            <a:ext cx="3850704" cy="60486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3200" b="1" dirty="0">
                <a:solidFill>
                  <a:schemeClr val="bg1"/>
                </a:solidFill>
                <a:latin typeface="Comic Sans MS" pitchFamily="66" charset="0"/>
                <a:ea typeface="Times New Roman"/>
                <a:cs typeface="Times New Roman"/>
              </a:rPr>
              <a:t>Маргарита – жемчужина значит,</a:t>
            </a:r>
            <a:endParaRPr lang="ru-RU" sz="3200" b="1" dirty="0">
              <a:solidFill>
                <a:schemeClr val="bg1"/>
              </a:solidFill>
              <a:latin typeface="Comic Sans MS" pitchFamily="66" charset="0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3200" b="1" dirty="0">
                <a:solidFill>
                  <a:schemeClr val="bg1"/>
                </a:solidFill>
                <a:latin typeface="Comic Sans MS" pitchFamily="66" charset="0"/>
                <a:ea typeface="Times New Roman"/>
                <a:cs typeface="Times New Roman"/>
              </a:rPr>
              <a:t>Это имя подходит тебе!</a:t>
            </a:r>
            <a:endParaRPr lang="ru-RU" sz="3200" b="1" dirty="0">
              <a:solidFill>
                <a:schemeClr val="bg1"/>
              </a:solidFill>
              <a:latin typeface="Comic Sans MS" pitchFamily="66" charset="0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3200" b="1" dirty="0">
                <a:solidFill>
                  <a:schemeClr val="bg1"/>
                </a:solidFill>
                <a:latin typeface="Comic Sans MS" pitchFamily="66" charset="0"/>
                <a:ea typeface="Times New Roman"/>
                <a:cs typeface="Times New Roman"/>
              </a:rPr>
              <a:t>Мы желаем тебе удачи,</a:t>
            </a:r>
            <a:endParaRPr lang="ru-RU" sz="3200" b="1" dirty="0">
              <a:solidFill>
                <a:schemeClr val="bg1"/>
              </a:solidFill>
              <a:latin typeface="Comic Sans MS" pitchFamily="66" charset="0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3200" b="1" dirty="0">
                <a:solidFill>
                  <a:schemeClr val="bg1"/>
                </a:solidFill>
                <a:latin typeface="Comic Sans MS" pitchFamily="66" charset="0"/>
                <a:ea typeface="Times New Roman"/>
                <a:cs typeface="Times New Roman"/>
              </a:rPr>
              <a:t>И успехов за счастье в борьбе!</a:t>
            </a:r>
            <a:endParaRPr lang="ru-RU" sz="3200" b="1" dirty="0">
              <a:solidFill>
                <a:schemeClr val="bg1"/>
              </a:solidFill>
              <a:effectLst/>
              <a:latin typeface="Comic Sans MS" pitchFamily="66" charset="0"/>
              <a:ea typeface="Calibri"/>
              <a:cs typeface="Times New Roman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4" y="500989"/>
            <a:ext cx="3884372" cy="5832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4541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764704"/>
            <a:ext cx="77048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       </a:t>
            </a:r>
            <a:endParaRPr lang="ru-RU" sz="20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959369"/>
            <a:ext cx="3852428" cy="5588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608004" y="332656"/>
            <a:ext cx="3924436" cy="62151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3200" b="1" dirty="0">
                <a:solidFill>
                  <a:schemeClr val="bg1"/>
                </a:solidFill>
                <a:latin typeface="Comic Sans MS" pitchFamily="66" charset="0"/>
                <a:ea typeface="Times New Roman"/>
                <a:cs typeface="Times New Roman"/>
              </a:rPr>
              <a:t>Вика! С душистой веточкой сирени</a:t>
            </a:r>
            <a:endParaRPr lang="ru-RU" sz="3200" b="1" dirty="0">
              <a:solidFill>
                <a:schemeClr val="bg1"/>
              </a:solidFill>
              <a:latin typeface="Comic Sans MS" pitchFamily="66" charset="0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3200" b="1" dirty="0">
                <a:solidFill>
                  <a:schemeClr val="bg1"/>
                </a:solidFill>
                <a:latin typeface="Comic Sans MS" pitchFamily="66" charset="0"/>
                <a:ea typeface="Times New Roman"/>
                <a:cs typeface="Times New Roman"/>
              </a:rPr>
              <a:t>Весна приходит в каждый дом,</a:t>
            </a:r>
            <a:endParaRPr lang="ru-RU" sz="3200" b="1" dirty="0">
              <a:solidFill>
                <a:schemeClr val="bg1"/>
              </a:solidFill>
              <a:latin typeface="Comic Sans MS" pitchFamily="66" charset="0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3200" b="1" dirty="0">
                <a:solidFill>
                  <a:schemeClr val="bg1"/>
                </a:solidFill>
                <a:latin typeface="Comic Sans MS" pitchFamily="66" charset="0"/>
                <a:ea typeface="Times New Roman"/>
                <a:cs typeface="Times New Roman"/>
              </a:rPr>
              <a:t>От всей души тебя поздравим</a:t>
            </a:r>
            <a:endParaRPr lang="ru-RU" sz="3200" b="1" dirty="0">
              <a:solidFill>
                <a:schemeClr val="bg1"/>
              </a:solidFill>
              <a:latin typeface="Comic Sans MS" pitchFamily="66" charset="0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3200" b="1" dirty="0">
                <a:solidFill>
                  <a:schemeClr val="bg1"/>
                </a:solidFill>
                <a:latin typeface="Comic Sans MS" pitchFamily="66" charset="0"/>
                <a:ea typeface="Times New Roman"/>
                <a:cs typeface="Times New Roman"/>
              </a:rPr>
              <a:t>С Международным Женским днём!</a:t>
            </a:r>
            <a:endParaRPr lang="ru-RU" sz="3200" b="1" dirty="0">
              <a:solidFill>
                <a:schemeClr val="bg1"/>
              </a:solidFill>
              <a:effectLst/>
              <a:latin typeface="Comic Sans MS" pitchFamily="66" charset="0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24390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083510"/>
            <a:ext cx="4301170" cy="4793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696706" y="404664"/>
            <a:ext cx="3907742" cy="61926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3200" b="1" dirty="0">
                <a:solidFill>
                  <a:schemeClr val="bg1"/>
                </a:solidFill>
                <a:latin typeface="Comic Sans MS" pitchFamily="66" charset="0"/>
                <a:ea typeface="Times New Roman"/>
                <a:cs typeface="Times New Roman"/>
              </a:rPr>
              <a:t>Анна, Анечка, Анюта,</a:t>
            </a:r>
            <a:endParaRPr lang="ru-RU" sz="3200" b="1" dirty="0">
              <a:solidFill>
                <a:schemeClr val="bg1"/>
              </a:solidFill>
              <a:latin typeface="Comic Sans MS" pitchFamily="66" charset="0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3200" b="1" dirty="0">
                <a:solidFill>
                  <a:schemeClr val="bg1"/>
                </a:solidFill>
                <a:latin typeface="Comic Sans MS" pitchFamily="66" charset="0"/>
                <a:ea typeface="Times New Roman"/>
                <a:cs typeface="Times New Roman"/>
              </a:rPr>
              <a:t>Пусть везет тебе во всем,</a:t>
            </a:r>
            <a:endParaRPr lang="ru-RU" sz="3200" b="1" dirty="0">
              <a:solidFill>
                <a:schemeClr val="bg1"/>
              </a:solidFill>
              <a:latin typeface="Comic Sans MS" pitchFamily="66" charset="0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3200" b="1" dirty="0">
                <a:solidFill>
                  <a:schemeClr val="bg1"/>
                </a:solidFill>
                <a:latin typeface="Comic Sans MS" pitchFamily="66" charset="0"/>
                <a:ea typeface="Times New Roman"/>
                <a:cs typeface="Times New Roman"/>
              </a:rPr>
              <a:t>Пусть все в жизни будет круто!</a:t>
            </a:r>
            <a:endParaRPr lang="ru-RU" sz="3200" b="1" dirty="0">
              <a:solidFill>
                <a:schemeClr val="bg1"/>
              </a:solidFill>
              <a:latin typeface="Comic Sans MS" pitchFamily="66" charset="0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3200" b="1" dirty="0">
                <a:solidFill>
                  <a:schemeClr val="bg1"/>
                </a:solidFill>
                <a:latin typeface="Comic Sans MS" pitchFamily="66" charset="0"/>
                <a:ea typeface="Times New Roman"/>
                <a:cs typeface="Times New Roman"/>
              </a:rPr>
              <a:t>Поздравляем с женским днем!</a:t>
            </a:r>
            <a:endParaRPr lang="ru-RU" sz="3200" b="1" dirty="0">
              <a:solidFill>
                <a:schemeClr val="bg1"/>
              </a:solidFill>
              <a:effectLst/>
              <a:latin typeface="Comic Sans MS" pitchFamily="66" charset="0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3965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836712"/>
            <a:ext cx="3744416" cy="5028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283968" y="404664"/>
            <a:ext cx="4320480" cy="63367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3200" b="1" dirty="0">
                <a:solidFill>
                  <a:schemeClr val="bg1"/>
                </a:solidFill>
                <a:latin typeface="Comic Sans MS" pitchFamily="66" charset="0"/>
                <a:ea typeface="Times New Roman"/>
                <a:cs typeface="Times New Roman"/>
              </a:rPr>
              <a:t>С праздником весны Сашу поздравляем!</a:t>
            </a:r>
            <a:endParaRPr lang="ru-RU" sz="3200" b="1" dirty="0">
              <a:solidFill>
                <a:schemeClr val="bg1"/>
              </a:solidFill>
              <a:latin typeface="Comic Sans MS" pitchFamily="66" charset="0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3200" b="1" dirty="0">
                <a:solidFill>
                  <a:schemeClr val="bg1"/>
                </a:solidFill>
                <a:latin typeface="Comic Sans MS" pitchFamily="66" charset="0"/>
                <a:ea typeface="Times New Roman"/>
                <a:cs typeface="Times New Roman"/>
              </a:rPr>
              <a:t>Счастья, здоровья, веселья желаем!</a:t>
            </a:r>
            <a:endParaRPr lang="ru-RU" sz="3200" b="1" dirty="0">
              <a:solidFill>
                <a:schemeClr val="bg1"/>
              </a:solidFill>
              <a:latin typeface="Comic Sans MS" pitchFamily="66" charset="0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3200" b="1" dirty="0">
                <a:solidFill>
                  <a:schemeClr val="bg1"/>
                </a:solidFill>
                <a:latin typeface="Comic Sans MS" pitchFamily="66" charset="0"/>
                <a:ea typeface="Times New Roman"/>
                <a:cs typeface="Times New Roman"/>
              </a:rPr>
              <a:t>Пусть эта весна принесёт для тебя</a:t>
            </a:r>
            <a:endParaRPr lang="ru-RU" sz="3200" b="1" dirty="0">
              <a:solidFill>
                <a:schemeClr val="bg1"/>
              </a:solidFill>
              <a:latin typeface="Comic Sans MS" pitchFamily="66" charset="0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3200" b="1" dirty="0">
                <a:solidFill>
                  <a:schemeClr val="bg1"/>
                </a:solidFill>
                <a:latin typeface="Comic Sans MS" pitchFamily="66" charset="0"/>
                <a:ea typeface="Times New Roman"/>
                <a:cs typeface="Times New Roman"/>
              </a:rPr>
              <a:t>Много улыбок, тепла и добра!</a:t>
            </a:r>
            <a:endParaRPr lang="ru-RU" sz="3200" b="1" dirty="0">
              <a:solidFill>
                <a:schemeClr val="bg1"/>
              </a:solidFill>
              <a:effectLst/>
              <a:latin typeface="Comic Sans MS" pitchFamily="66" charset="0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64741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16016" y="116632"/>
            <a:ext cx="352839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/>
            </a:r>
            <a:br>
              <a:rPr lang="ru-RU" sz="2800" b="1" dirty="0"/>
            </a:br>
            <a:endParaRPr lang="ru-RU" sz="2800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27548"/>
            <a:ext cx="4062616" cy="5949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205881" y="490368"/>
            <a:ext cx="4337429" cy="60036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3200" b="1" dirty="0">
                <a:solidFill>
                  <a:schemeClr val="bg1"/>
                </a:solidFill>
                <a:latin typeface="Comic Sans MS" pitchFamily="66" charset="0"/>
                <a:ea typeface="Times New Roman"/>
                <a:cs typeface="Times New Roman"/>
              </a:rPr>
              <a:t>Аня, в твой день 8 Марта</a:t>
            </a:r>
            <a:endParaRPr lang="ru-RU" sz="3200" b="1" dirty="0">
              <a:solidFill>
                <a:schemeClr val="bg1"/>
              </a:solidFill>
              <a:latin typeface="Comic Sans MS" pitchFamily="66" charset="0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3200" b="1" dirty="0">
                <a:solidFill>
                  <a:schemeClr val="bg1"/>
                </a:solidFill>
                <a:latin typeface="Comic Sans MS" pitchFamily="66" charset="0"/>
                <a:ea typeface="Times New Roman"/>
                <a:cs typeface="Times New Roman"/>
              </a:rPr>
              <a:t>Хочу пожелать, чтоб была ты счастливой.</a:t>
            </a:r>
            <a:endParaRPr lang="ru-RU" sz="3200" b="1" dirty="0">
              <a:solidFill>
                <a:schemeClr val="bg1"/>
              </a:solidFill>
              <a:latin typeface="Comic Sans MS" pitchFamily="66" charset="0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3200" b="1" dirty="0">
                <a:solidFill>
                  <a:schemeClr val="bg1"/>
                </a:solidFill>
                <a:latin typeface="Comic Sans MS" pitchFamily="66" charset="0"/>
                <a:ea typeface="Times New Roman"/>
                <a:cs typeface="Times New Roman"/>
              </a:rPr>
              <a:t>Здоровья побольше, удачи, везенья,</a:t>
            </a:r>
            <a:endParaRPr lang="ru-RU" sz="3200" b="1" dirty="0">
              <a:solidFill>
                <a:schemeClr val="bg1"/>
              </a:solidFill>
              <a:latin typeface="Comic Sans MS" pitchFamily="66" charset="0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3200" b="1" dirty="0">
                <a:solidFill>
                  <a:schemeClr val="bg1"/>
                </a:solidFill>
                <a:latin typeface="Comic Sans MS" pitchFamily="66" charset="0"/>
                <a:ea typeface="Times New Roman"/>
                <a:cs typeface="Times New Roman"/>
              </a:rPr>
              <a:t>Всегда оставайся веселой и неповторимой!</a:t>
            </a:r>
            <a:endParaRPr lang="ru-RU" sz="3200" b="1" dirty="0">
              <a:solidFill>
                <a:schemeClr val="bg1"/>
              </a:solidFill>
              <a:effectLst/>
              <a:latin typeface="Comic Sans MS" pitchFamily="66" charset="0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35827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611" y="1143835"/>
            <a:ext cx="3917365" cy="5165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355976" y="404664"/>
            <a:ext cx="4248472" cy="62646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3200" b="1" dirty="0">
                <a:solidFill>
                  <a:schemeClr val="bg1"/>
                </a:solidFill>
                <a:latin typeface="Comic Sans MS" pitchFamily="66" charset="0"/>
                <a:ea typeface="Times New Roman"/>
                <a:cs typeface="Times New Roman"/>
              </a:rPr>
              <a:t>Диана, тебе от всей души</a:t>
            </a:r>
            <a:endParaRPr lang="ru-RU" sz="3200" b="1" dirty="0">
              <a:solidFill>
                <a:schemeClr val="bg1"/>
              </a:solidFill>
              <a:latin typeface="Comic Sans MS" pitchFamily="66" charset="0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3200" b="1" dirty="0">
                <a:solidFill>
                  <a:schemeClr val="bg1"/>
                </a:solidFill>
                <a:latin typeface="Comic Sans MS" pitchFamily="66" charset="0"/>
                <a:ea typeface="Times New Roman"/>
                <a:cs typeface="Times New Roman"/>
              </a:rPr>
              <a:t>Мы в женский день желаем,</a:t>
            </a:r>
            <a:endParaRPr lang="ru-RU" sz="3200" b="1" dirty="0">
              <a:solidFill>
                <a:schemeClr val="bg1"/>
              </a:solidFill>
              <a:latin typeface="Comic Sans MS" pitchFamily="66" charset="0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3200" b="1" dirty="0">
                <a:solidFill>
                  <a:schemeClr val="bg1"/>
                </a:solidFill>
                <a:latin typeface="Comic Sans MS" pitchFamily="66" charset="0"/>
                <a:ea typeface="Times New Roman"/>
                <a:cs typeface="Times New Roman"/>
              </a:rPr>
              <a:t>Чтобы была прекрасной жизнь,</a:t>
            </a:r>
            <a:endParaRPr lang="ru-RU" sz="3200" b="1" dirty="0">
              <a:solidFill>
                <a:schemeClr val="bg1"/>
              </a:solidFill>
              <a:latin typeface="Comic Sans MS" pitchFamily="66" charset="0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3200" b="1" dirty="0">
                <a:solidFill>
                  <a:schemeClr val="bg1"/>
                </a:solidFill>
                <a:latin typeface="Comic Sans MS" pitchFamily="66" charset="0"/>
                <a:ea typeface="Times New Roman"/>
                <a:cs typeface="Times New Roman"/>
              </a:rPr>
              <a:t>Чтоб все сложилось. Поздравляем!</a:t>
            </a:r>
            <a:endParaRPr lang="ru-RU" sz="3200" b="1" dirty="0">
              <a:solidFill>
                <a:schemeClr val="bg1"/>
              </a:solidFill>
              <a:effectLst/>
              <a:latin typeface="Comic Sans MS" pitchFamily="66" charset="0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95213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899592" y="1412776"/>
            <a:ext cx="7488832" cy="45365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3200" b="1" dirty="0">
                <a:solidFill>
                  <a:srgbClr val="FFFF00"/>
                </a:solidFill>
                <a:latin typeface="Comic Sans MS" pitchFamily="66" charset="0"/>
                <a:ea typeface="Times New Roman"/>
                <a:cs typeface="Times New Roman"/>
              </a:rPr>
              <a:t>Дорогие наши девочки! Поздравляем вас с </a:t>
            </a:r>
            <a:r>
              <a:rPr lang="ru-RU" sz="3200" b="1" dirty="0" smtClean="0">
                <a:solidFill>
                  <a:srgbClr val="FFFF00"/>
                </a:solidFill>
                <a:latin typeface="Comic Sans MS" pitchFamily="66" charset="0"/>
                <a:ea typeface="Times New Roman"/>
                <a:cs typeface="Times New Roman"/>
              </a:rPr>
              <a:t>праздником!</a:t>
            </a:r>
            <a:endParaRPr lang="ru-RU" sz="3200" b="1" dirty="0">
              <a:solidFill>
                <a:srgbClr val="FFFF00"/>
              </a:solidFill>
              <a:latin typeface="Comic Sans MS" pitchFamily="66" charset="0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3200" b="1" dirty="0">
                <a:solidFill>
                  <a:srgbClr val="FFFF00"/>
                </a:solidFill>
                <a:latin typeface="Comic Sans MS" pitchFamily="66" charset="0"/>
                <a:ea typeface="Times New Roman"/>
                <a:cs typeface="Times New Roman"/>
              </a:rPr>
              <a:t>Желаем вам крепкого здоровья, успехов в учебе и личной жизни!</a:t>
            </a:r>
            <a:endParaRPr lang="ru-RU" sz="3200" b="1" dirty="0">
              <a:solidFill>
                <a:srgbClr val="FFFF00"/>
              </a:solidFill>
              <a:effectLst/>
              <a:latin typeface="Comic Sans MS" pitchFamily="66" charset="0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18258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500" b="1" dirty="0">
                <a:solidFill>
                  <a:srgbClr val="FF0000"/>
                </a:solidFill>
                <a:latin typeface="Comic Sans MS" pitchFamily="66" charset="0"/>
                <a:ea typeface="Times New Roman"/>
                <a:cs typeface="Times New Roman"/>
              </a:rPr>
              <a:t>Восьмое марта - день </a:t>
            </a:r>
            <a:r>
              <a:rPr lang="ru-RU" sz="2500" b="1" dirty="0" smtClean="0">
                <a:solidFill>
                  <a:srgbClr val="FF0000"/>
                </a:solidFill>
                <a:latin typeface="Comic Sans MS" pitchFamily="66" charset="0"/>
                <a:ea typeface="Times New Roman"/>
                <a:cs typeface="Times New Roman"/>
              </a:rPr>
              <a:t>весенний.</a:t>
            </a:r>
          </a:p>
          <a:p>
            <a:pPr marL="0" indent="0" 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500" b="1" dirty="0" smtClean="0">
                <a:solidFill>
                  <a:srgbClr val="FF0000"/>
                </a:solidFill>
                <a:latin typeface="Comic Sans MS" pitchFamily="66" charset="0"/>
                <a:ea typeface="Times New Roman"/>
                <a:cs typeface="Times New Roman"/>
              </a:rPr>
              <a:t>Все </a:t>
            </a:r>
            <a:r>
              <a:rPr lang="ru-RU" sz="2500" b="1" dirty="0">
                <a:solidFill>
                  <a:srgbClr val="FF0000"/>
                </a:solidFill>
                <a:latin typeface="Comic Sans MS" pitchFamily="66" charset="0"/>
                <a:ea typeface="Times New Roman"/>
                <a:cs typeface="Times New Roman"/>
              </a:rPr>
              <a:t>небо будто из слюды,</a:t>
            </a:r>
            <a:endParaRPr lang="ru-RU" sz="2500" b="1" dirty="0">
              <a:solidFill>
                <a:srgbClr val="FF0000"/>
              </a:solidFill>
              <a:latin typeface="Comic Sans MS" pitchFamily="66" charset="0"/>
              <a:ea typeface="Calibri"/>
              <a:cs typeface="Times New Roman"/>
            </a:endParaRPr>
          </a:p>
          <a:p>
            <a:pPr marL="0" indent="0" 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500" b="1" dirty="0">
                <a:solidFill>
                  <a:srgbClr val="FF0000"/>
                </a:solidFill>
                <a:latin typeface="Comic Sans MS" pitchFamily="66" charset="0"/>
                <a:ea typeface="Times New Roman"/>
                <a:cs typeface="Times New Roman"/>
              </a:rPr>
              <a:t>И скоро-скоро белым цветом</a:t>
            </a:r>
            <a:endParaRPr lang="ru-RU" sz="2500" b="1" dirty="0">
              <a:solidFill>
                <a:srgbClr val="FF0000"/>
              </a:solidFill>
              <a:latin typeface="Comic Sans MS" pitchFamily="66" charset="0"/>
              <a:ea typeface="Calibri"/>
              <a:cs typeface="Times New Roman"/>
            </a:endParaRPr>
          </a:p>
          <a:p>
            <a:pPr marL="0" indent="0" 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500" b="1" dirty="0">
                <a:solidFill>
                  <a:srgbClr val="FF0000"/>
                </a:solidFill>
                <a:latin typeface="Comic Sans MS" pitchFamily="66" charset="0"/>
                <a:ea typeface="Times New Roman"/>
                <a:cs typeface="Times New Roman"/>
              </a:rPr>
              <a:t>Опять покроются сады. </a:t>
            </a:r>
            <a:endParaRPr lang="ru-RU" sz="2500" b="1" dirty="0">
              <a:solidFill>
                <a:srgbClr val="FF0000"/>
              </a:solidFill>
              <a:latin typeface="Comic Sans MS" pitchFamily="66" charset="0"/>
              <a:ea typeface="Calibri"/>
              <a:cs typeface="Times New Roman"/>
            </a:endParaRPr>
          </a:p>
          <a:p>
            <a:pPr marL="0" indent="0" 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500" b="1" dirty="0">
                <a:solidFill>
                  <a:srgbClr val="FF0000"/>
                </a:solidFill>
                <a:latin typeface="Comic Sans MS" pitchFamily="66" charset="0"/>
                <a:ea typeface="Times New Roman"/>
                <a:cs typeface="Times New Roman"/>
              </a:rPr>
              <a:t>Восьмое марта - день особый —</a:t>
            </a:r>
            <a:endParaRPr lang="ru-RU" sz="2500" b="1" dirty="0">
              <a:solidFill>
                <a:srgbClr val="FF0000"/>
              </a:solidFill>
              <a:latin typeface="Comic Sans MS" pitchFamily="66" charset="0"/>
              <a:ea typeface="Calibri"/>
              <a:cs typeface="Times New Roman"/>
            </a:endParaRPr>
          </a:p>
          <a:p>
            <a:pPr marL="0" indent="0" 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500" b="1" dirty="0">
                <a:solidFill>
                  <a:srgbClr val="FF0000"/>
                </a:solidFill>
                <a:latin typeface="Comic Sans MS" pitchFamily="66" charset="0"/>
                <a:ea typeface="Times New Roman"/>
                <a:cs typeface="Times New Roman"/>
              </a:rPr>
              <a:t>Любимый праздник наших дам,</a:t>
            </a:r>
            <a:endParaRPr lang="ru-RU" sz="2500" b="1" dirty="0">
              <a:solidFill>
                <a:srgbClr val="FF0000"/>
              </a:solidFill>
              <a:latin typeface="Comic Sans MS" pitchFamily="66" charset="0"/>
              <a:ea typeface="Calibri"/>
              <a:cs typeface="Times New Roman"/>
            </a:endParaRPr>
          </a:p>
          <a:p>
            <a:pPr marL="0" indent="0" 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500" b="1" dirty="0">
                <a:solidFill>
                  <a:srgbClr val="FF0000"/>
                </a:solidFill>
                <a:latin typeface="Comic Sans MS" pitchFamily="66" charset="0"/>
                <a:ea typeface="Times New Roman"/>
                <a:cs typeface="Times New Roman"/>
              </a:rPr>
              <a:t>Он самый нежный, самый добрый,</a:t>
            </a:r>
            <a:endParaRPr lang="ru-RU" sz="2500" b="1" dirty="0">
              <a:solidFill>
                <a:srgbClr val="FF0000"/>
              </a:solidFill>
              <a:latin typeface="Comic Sans MS" pitchFamily="66" charset="0"/>
              <a:ea typeface="Calibri"/>
              <a:cs typeface="Times New Roman"/>
            </a:endParaRPr>
          </a:p>
          <a:p>
            <a:pPr marL="0" indent="0" 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500" b="1" dirty="0">
                <a:solidFill>
                  <a:srgbClr val="FF0000"/>
                </a:solidFill>
                <a:latin typeface="Comic Sans MS" pitchFamily="66" charset="0"/>
                <a:ea typeface="Times New Roman"/>
                <a:cs typeface="Times New Roman"/>
              </a:rPr>
              <a:t>И потому он дорог нам. </a:t>
            </a:r>
            <a:endParaRPr lang="ru-RU" sz="2500" b="1" dirty="0">
              <a:solidFill>
                <a:srgbClr val="FF0000"/>
              </a:solidFill>
              <a:latin typeface="Comic Sans MS" pitchFamily="66" charset="0"/>
              <a:ea typeface="Calibri"/>
              <a:cs typeface="Times New Roman"/>
            </a:endParaRPr>
          </a:p>
          <a:p>
            <a:pPr marL="0" indent="0" 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500" b="1" dirty="0">
                <a:solidFill>
                  <a:srgbClr val="FF0000"/>
                </a:solidFill>
                <a:latin typeface="Comic Sans MS" pitchFamily="66" charset="0"/>
                <a:ea typeface="Times New Roman"/>
                <a:cs typeface="Times New Roman"/>
              </a:rPr>
              <a:t>Мы долго думали, мудрили:</a:t>
            </a:r>
            <a:endParaRPr lang="ru-RU" sz="2500" b="1" dirty="0">
              <a:solidFill>
                <a:srgbClr val="FF0000"/>
              </a:solidFill>
              <a:latin typeface="Comic Sans MS" pitchFamily="66" charset="0"/>
              <a:ea typeface="Calibri"/>
              <a:cs typeface="Times New Roman"/>
            </a:endParaRPr>
          </a:p>
          <a:p>
            <a:pPr marL="0" indent="0" 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500" b="1" dirty="0">
                <a:solidFill>
                  <a:srgbClr val="FF0000"/>
                </a:solidFill>
                <a:latin typeface="Comic Sans MS" pitchFamily="66" charset="0"/>
                <a:ea typeface="Times New Roman"/>
                <a:cs typeface="Times New Roman"/>
              </a:rPr>
              <a:t>Что сделать доброго бы нам?</a:t>
            </a:r>
            <a:endParaRPr lang="ru-RU" sz="2500" b="1" dirty="0">
              <a:solidFill>
                <a:srgbClr val="FF0000"/>
              </a:solidFill>
              <a:latin typeface="Comic Sans MS" pitchFamily="66" charset="0"/>
              <a:ea typeface="Calibri"/>
              <a:cs typeface="Times New Roman"/>
            </a:endParaRPr>
          </a:p>
          <a:p>
            <a:pPr marL="0" indent="0" 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500" b="1" dirty="0">
                <a:solidFill>
                  <a:srgbClr val="FF0000"/>
                </a:solidFill>
                <a:latin typeface="Comic Sans MS" pitchFamily="66" charset="0"/>
                <a:ea typeface="Times New Roman"/>
                <a:cs typeface="Times New Roman"/>
              </a:rPr>
              <a:t>И в этот день - мы так решили –</a:t>
            </a:r>
            <a:endParaRPr lang="ru-RU" sz="2500" b="1" dirty="0">
              <a:solidFill>
                <a:srgbClr val="FF0000"/>
              </a:solidFill>
              <a:latin typeface="Comic Sans MS" pitchFamily="66" charset="0"/>
              <a:ea typeface="Calibri"/>
              <a:cs typeface="Times New Roman"/>
            </a:endParaRPr>
          </a:p>
          <a:p>
            <a:pPr marL="0" indent="0" 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500" b="1" dirty="0">
                <a:solidFill>
                  <a:srgbClr val="FF0000"/>
                </a:solidFill>
                <a:latin typeface="Comic Sans MS" pitchFamily="66" charset="0"/>
                <a:ea typeface="Times New Roman"/>
                <a:cs typeface="Times New Roman"/>
              </a:rPr>
              <a:t>Все будем делать мы для дам. </a:t>
            </a:r>
            <a:endParaRPr lang="ru-RU" sz="2500" b="1" dirty="0">
              <a:solidFill>
                <a:srgbClr val="FF0000"/>
              </a:solidFill>
              <a:latin typeface="Comic Sans MS" pitchFamily="66" charset="0"/>
              <a:ea typeface="Calibri"/>
              <a:cs typeface="Times New Roman"/>
            </a:endParaRPr>
          </a:p>
          <a:p>
            <a:pPr marL="0" indent="0" 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500" b="1" dirty="0">
                <a:solidFill>
                  <a:srgbClr val="FF0000"/>
                </a:solidFill>
                <a:latin typeface="Comic Sans MS" pitchFamily="66" charset="0"/>
                <a:ea typeface="Times New Roman"/>
                <a:cs typeface="Times New Roman"/>
              </a:rPr>
              <a:t>И наших самых милых дам</a:t>
            </a:r>
            <a:endParaRPr lang="ru-RU" sz="2500" b="1" dirty="0">
              <a:solidFill>
                <a:srgbClr val="FF0000"/>
              </a:solidFill>
              <a:latin typeface="Comic Sans MS" pitchFamily="66" charset="0"/>
              <a:ea typeface="Calibri"/>
              <a:cs typeface="Times New Roman"/>
            </a:endParaRPr>
          </a:p>
          <a:p>
            <a:pPr marL="0" indent="0" 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500" b="1" dirty="0">
                <a:solidFill>
                  <a:srgbClr val="FF0000"/>
                </a:solidFill>
                <a:latin typeface="Comic Sans MS" pitchFamily="66" charset="0"/>
                <a:ea typeface="Times New Roman"/>
                <a:cs typeface="Times New Roman"/>
              </a:rPr>
              <a:t>Мы дружно поздравляем.</a:t>
            </a:r>
            <a:endParaRPr lang="ru-RU" sz="2500" b="1" dirty="0">
              <a:solidFill>
                <a:srgbClr val="FF0000"/>
              </a:solidFill>
              <a:latin typeface="Comic Sans MS" pitchFamily="66" charset="0"/>
              <a:ea typeface="Calibri"/>
              <a:cs typeface="Times New Roman"/>
            </a:endParaRPr>
          </a:p>
          <a:p>
            <a:pPr marL="0" indent="0" 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500" b="1" dirty="0">
                <a:solidFill>
                  <a:srgbClr val="FF0000"/>
                </a:solidFill>
                <a:latin typeface="Comic Sans MS" pitchFamily="66" charset="0"/>
                <a:ea typeface="Times New Roman"/>
                <a:cs typeface="Times New Roman"/>
              </a:rPr>
              <a:t>Здоровья, радости всем вам</a:t>
            </a:r>
            <a:endParaRPr lang="ru-RU" sz="2500" b="1" dirty="0">
              <a:solidFill>
                <a:srgbClr val="FF0000"/>
              </a:solidFill>
              <a:latin typeface="Comic Sans MS" pitchFamily="66" charset="0"/>
              <a:ea typeface="Calibri"/>
              <a:cs typeface="Times New Roman"/>
            </a:endParaRPr>
          </a:p>
          <a:p>
            <a:pPr marL="0" indent="0" 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500" b="1" dirty="0">
                <a:solidFill>
                  <a:srgbClr val="FF0000"/>
                </a:solidFill>
                <a:latin typeface="Comic Sans MS" pitchFamily="66" charset="0"/>
                <a:ea typeface="Times New Roman"/>
                <a:cs typeface="Times New Roman"/>
              </a:rPr>
              <a:t>От всей души желаем.</a:t>
            </a:r>
            <a:endParaRPr lang="ru-RU" sz="2500" b="1" dirty="0">
              <a:solidFill>
                <a:srgbClr val="FF0000"/>
              </a:solidFill>
              <a:latin typeface="Comic Sans MS" pitchFamily="66" charset="0"/>
              <a:ea typeface="Calibri"/>
              <a:cs typeface="Times New Roman"/>
            </a:endParaRPr>
          </a:p>
          <a:p>
            <a:pPr marL="131445" algn="just">
              <a:lnSpc>
                <a:spcPct val="115000"/>
              </a:lnSpc>
              <a:spcAft>
                <a:spcPts val="0"/>
              </a:spcAft>
            </a:pPr>
            <a:r>
              <a:rPr lang="ru-RU" sz="2500" b="1" dirty="0">
                <a:solidFill>
                  <a:srgbClr val="FF0000"/>
                </a:solidFill>
                <a:latin typeface="Comic Sans MS" pitchFamily="66" charset="0"/>
                <a:ea typeface="Times New Roman"/>
                <a:cs typeface="Times New Roman"/>
              </a:rPr>
              <a:t> </a:t>
            </a:r>
            <a:endParaRPr lang="ru-RU" sz="2500" b="1" dirty="0">
              <a:solidFill>
                <a:srgbClr val="FF0000"/>
              </a:solidFill>
              <a:latin typeface="Comic Sans MS" pitchFamily="66" charset="0"/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636324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C00000"/>
                </a:solidFill>
                <a:latin typeface="Times New Roman"/>
                <a:ea typeface="Times New Roman"/>
              </a:rPr>
              <a:t>Конкурс 1. </a:t>
            </a:r>
            <a:r>
              <a:rPr lang="ru-RU" b="1" dirty="0" smtClean="0">
                <a:solidFill>
                  <a:srgbClr val="C00000"/>
                </a:solidFill>
                <a:latin typeface="Times New Roman"/>
                <a:ea typeface="Times New Roman"/>
              </a:rPr>
              <a:t>Кулинарный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b="1" i="1" dirty="0" smtClean="0">
                <a:solidFill>
                  <a:srgbClr val="00000A"/>
                </a:solidFill>
                <a:latin typeface="Times New Roman"/>
                <a:ea typeface="Times New Roman"/>
                <a:cs typeface="Times New Roman"/>
              </a:rPr>
              <a:t>Харчо- </a:t>
            </a:r>
            <a:r>
              <a:rPr lang="ru-RU" b="1" i="1" dirty="0">
                <a:solidFill>
                  <a:srgbClr val="00000A"/>
                </a:solidFill>
                <a:latin typeface="Times New Roman"/>
                <a:ea typeface="Times New Roman"/>
                <a:cs typeface="Times New Roman"/>
              </a:rPr>
              <a:t>это</a:t>
            </a:r>
            <a:endParaRPr lang="ru-RU" sz="2800" dirty="0">
              <a:latin typeface="Calibri"/>
              <a:ea typeface="Calibri"/>
              <a:cs typeface="Times New Roman"/>
            </a:endParaRPr>
          </a:p>
          <a:p>
            <a:pPr marL="0"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dirty="0">
                <a:solidFill>
                  <a:srgbClr val="00000A"/>
                </a:solidFill>
                <a:latin typeface="Times New Roman"/>
                <a:ea typeface="Times New Roman"/>
                <a:cs typeface="Times New Roman"/>
              </a:rPr>
              <a:t>- каша</a:t>
            </a:r>
            <a:endParaRPr lang="ru-RU" sz="2800" dirty="0">
              <a:latin typeface="Calibri"/>
              <a:ea typeface="Calibri"/>
              <a:cs typeface="Times New Roman"/>
            </a:endParaRPr>
          </a:p>
          <a:p>
            <a:pPr marL="0"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dirty="0">
                <a:solidFill>
                  <a:srgbClr val="00000A"/>
                </a:solidFill>
                <a:latin typeface="Times New Roman"/>
                <a:ea typeface="Times New Roman"/>
                <a:cs typeface="Times New Roman"/>
              </a:rPr>
              <a:t>-суп</a:t>
            </a:r>
            <a:endParaRPr lang="ru-RU" sz="2800" dirty="0">
              <a:latin typeface="Calibri"/>
              <a:ea typeface="Calibri"/>
              <a:cs typeface="Times New Roman"/>
            </a:endParaRPr>
          </a:p>
          <a:p>
            <a:pPr marL="0"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dirty="0">
                <a:solidFill>
                  <a:srgbClr val="00000A"/>
                </a:solidFill>
                <a:latin typeface="Times New Roman"/>
                <a:ea typeface="Times New Roman"/>
                <a:cs typeface="Times New Roman"/>
              </a:rPr>
              <a:t>-салат</a:t>
            </a:r>
            <a:endParaRPr lang="ru-RU" sz="2800" dirty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404023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b="1" i="1" dirty="0" smtClean="0">
                <a:solidFill>
                  <a:srgbClr val="00000A"/>
                </a:solidFill>
                <a:latin typeface="Times New Roman"/>
                <a:ea typeface="Times New Roman"/>
                <a:cs typeface="Times New Roman"/>
              </a:rPr>
              <a:t>Шницель </a:t>
            </a:r>
            <a:r>
              <a:rPr lang="ru-RU" b="1" i="1" dirty="0">
                <a:solidFill>
                  <a:srgbClr val="00000A"/>
                </a:solidFill>
                <a:latin typeface="Times New Roman"/>
                <a:ea typeface="Times New Roman"/>
                <a:cs typeface="Times New Roman"/>
              </a:rPr>
              <a:t>– это</a:t>
            </a:r>
            <a:endParaRPr lang="ru-RU" sz="2800" dirty="0">
              <a:latin typeface="Calibri"/>
              <a:ea typeface="Calibri"/>
              <a:cs typeface="Times New Roman"/>
            </a:endParaRPr>
          </a:p>
          <a:p>
            <a:pPr marL="0"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dirty="0">
                <a:solidFill>
                  <a:srgbClr val="00000A"/>
                </a:solidFill>
                <a:latin typeface="Times New Roman"/>
                <a:ea typeface="Times New Roman"/>
                <a:cs typeface="Times New Roman"/>
              </a:rPr>
              <a:t>- торт со взбитыми сливками</a:t>
            </a:r>
            <a:endParaRPr lang="ru-RU" sz="2800" dirty="0">
              <a:latin typeface="Calibri"/>
              <a:ea typeface="Calibri"/>
              <a:cs typeface="Times New Roman"/>
            </a:endParaRPr>
          </a:p>
          <a:p>
            <a:pPr marL="0"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dirty="0">
                <a:solidFill>
                  <a:srgbClr val="00000A"/>
                </a:solidFill>
                <a:latin typeface="Times New Roman"/>
                <a:ea typeface="Times New Roman"/>
                <a:cs typeface="Times New Roman"/>
              </a:rPr>
              <a:t>-плов с изюмом</a:t>
            </a:r>
            <a:endParaRPr lang="ru-RU" sz="2800" dirty="0">
              <a:latin typeface="Calibri"/>
              <a:ea typeface="Calibri"/>
              <a:cs typeface="Times New Roman"/>
            </a:endParaRPr>
          </a:p>
          <a:p>
            <a:pPr marL="0"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dirty="0">
                <a:solidFill>
                  <a:srgbClr val="00000A"/>
                </a:solidFill>
                <a:latin typeface="Times New Roman"/>
                <a:ea typeface="Times New Roman"/>
                <a:cs typeface="Times New Roman"/>
              </a:rPr>
              <a:t>-Блюдо из мяса</a:t>
            </a:r>
            <a:endParaRPr lang="ru-RU" sz="2800" dirty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337339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b="1" dirty="0" smtClean="0">
                <a:solidFill>
                  <a:srgbClr val="00000A"/>
                </a:solidFill>
                <a:latin typeface="Times New Roman"/>
                <a:ea typeface="Times New Roman"/>
                <a:cs typeface="Times New Roman"/>
              </a:rPr>
              <a:t>пудинг- </a:t>
            </a:r>
            <a:r>
              <a:rPr lang="ru-RU" b="1" dirty="0">
                <a:solidFill>
                  <a:srgbClr val="00000A"/>
                </a:solidFill>
                <a:latin typeface="Times New Roman"/>
                <a:ea typeface="Times New Roman"/>
                <a:cs typeface="Times New Roman"/>
              </a:rPr>
              <a:t>это</a:t>
            </a:r>
            <a:endParaRPr lang="ru-RU" sz="2800" dirty="0">
              <a:latin typeface="Calibri"/>
              <a:ea typeface="Calibri"/>
              <a:cs typeface="Times New Roman"/>
            </a:endParaRPr>
          </a:p>
          <a:p>
            <a:pPr marL="0"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dirty="0">
                <a:solidFill>
                  <a:srgbClr val="00000A"/>
                </a:solidFill>
                <a:latin typeface="Times New Roman"/>
                <a:ea typeface="Times New Roman"/>
                <a:cs typeface="Times New Roman"/>
              </a:rPr>
              <a:t>- холодный суп</a:t>
            </a:r>
            <a:endParaRPr lang="ru-RU" sz="2800" dirty="0">
              <a:latin typeface="Calibri"/>
              <a:ea typeface="Calibri"/>
              <a:cs typeface="Times New Roman"/>
            </a:endParaRPr>
          </a:p>
          <a:p>
            <a:pPr marL="0"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dirty="0">
                <a:solidFill>
                  <a:srgbClr val="00000A"/>
                </a:solidFill>
                <a:latin typeface="Times New Roman"/>
                <a:ea typeface="Times New Roman"/>
                <a:cs typeface="Times New Roman"/>
              </a:rPr>
              <a:t>- каша с киселём</a:t>
            </a:r>
            <a:endParaRPr lang="ru-RU" sz="2800" dirty="0">
              <a:latin typeface="Calibri"/>
              <a:ea typeface="Calibri"/>
              <a:cs typeface="Times New Roman"/>
            </a:endParaRPr>
          </a:p>
          <a:p>
            <a:pPr marL="0"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dirty="0" smtClean="0">
                <a:solidFill>
                  <a:srgbClr val="00000A"/>
                </a:solidFill>
                <a:latin typeface="Times New Roman"/>
                <a:ea typeface="Times New Roman"/>
                <a:cs typeface="Times New Roman"/>
              </a:rPr>
              <a:t>- блинчики </a:t>
            </a:r>
            <a:r>
              <a:rPr lang="ru-RU" dirty="0">
                <a:solidFill>
                  <a:srgbClr val="00000A"/>
                </a:solidFill>
                <a:latin typeface="Times New Roman"/>
                <a:ea typeface="Times New Roman"/>
                <a:cs typeface="Times New Roman"/>
              </a:rPr>
              <a:t>с медом</a:t>
            </a:r>
            <a:endParaRPr lang="ru-RU" sz="2800" dirty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509976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b="1" dirty="0" smtClean="0">
                <a:solidFill>
                  <a:srgbClr val="00000A"/>
                </a:solidFill>
                <a:latin typeface="Times New Roman"/>
                <a:ea typeface="Times New Roman"/>
                <a:cs typeface="Times New Roman"/>
              </a:rPr>
              <a:t>Ботвинья- </a:t>
            </a:r>
            <a:r>
              <a:rPr lang="ru-RU" b="1" dirty="0">
                <a:solidFill>
                  <a:srgbClr val="00000A"/>
                </a:solidFill>
                <a:latin typeface="Times New Roman"/>
                <a:ea typeface="Times New Roman"/>
                <a:cs typeface="Times New Roman"/>
              </a:rPr>
              <a:t>это</a:t>
            </a:r>
            <a:endParaRPr lang="ru-RU" sz="2800" dirty="0">
              <a:latin typeface="Calibri"/>
              <a:ea typeface="Calibri"/>
              <a:cs typeface="Times New Roman"/>
            </a:endParaRPr>
          </a:p>
          <a:p>
            <a:pPr marL="0"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dirty="0">
                <a:solidFill>
                  <a:srgbClr val="00000A"/>
                </a:solidFill>
                <a:latin typeface="Times New Roman"/>
                <a:ea typeface="Times New Roman"/>
                <a:cs typeface="Times New Roman"/>
              </a:rPr>
              <a:t>- салат</a:t>
            </a:r>
            <a:endParaRPr lang="ru-RU" sz="2800" dirty="0">
              <a:latin typeface="Calibri"/>
              <a:ea typeface="Calibri"/>
              <a:cs typeface="Times New Roman"/>
            </a:endParaRPr>
          </a:p>
          <a:p>
            <a:pPr marL="0"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dirty="0">
                <a:solidFill>
                  <a:srgbClr val="00000A"/>
                </a:solidFill>
                <a:latin typeface="Times New Roman"/>
                <a:ea typeface="Times New Roman"/>
                <a:cs typeface="Times New Roman"/>
              </a:rPr>
              <a:t>- консервы</a:t>
            </a:r>
            <a:endParaRPr lang="ru-RU" sz="2800" dirty="0">
              <a:latin typeface="Calibri"/>
              <a:ea typeface="Calibri"/>
              <a:cs typeface="Times New Roman"/>
            </a:endParaRPr>
          </a:p>
          <a:p>
            <a:pPr marL="0"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dirty="0">
                <a:solidFill>
                  <a:srgbClr val="00000A"/>
                </a:solidFill>
                <a:latin typeface="Times New Roman"/>
                <a:ea typeface="Times New Roman"/>
                <a:cs typeface="Times New Roman"/>
              </a:rPr>
              <a:t>-холодный суп с вареной рыбой</a:t>
            </a:r>
            <a:endParaRPr lang="ru-RU" sz="2800" dirty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846107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b="1" dirty="0" smtClean="0">
                <a:solidFill>
                  <a:srgbClr val="00000A"/>
                </a:solidFill>
                <a:latin typeface="Times New Roman"/>
                <a:ea typeface="Times New Roman"/>
                <a:cs typeface="Times New Roman"/>
              </a:rPr>
              <a:t>Тефтели </a:t>
            </a:r>
            <a:r>
              <a:rPr lang="ru-RU" b="1" dirty="0">
                <a:solidFill>
                  <a:srgbClr val="00000A"/>
                </a:solidFill>
                <a:latin typeface="Times New Roman"/>
                <a:ea typeface="Times New Roman"/>
                <a:cs typeface="Times New Roman"/>
              </a:rPr>
              <a:t>– это</a:t>
            </a:r>
            <a:endParaRPr lang="ru-RU" sz="2800" dirty="0">
              <a:latin typeface="Calibri"/>
              <a:ea typeface="Calibri"/>
              <a:cs typeface="Times New Roman"/>
            </a:endParaRPr>
          </a:p>
          <a:p>
            <a:pPr marL="0"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dirty="0" smtClean="0">
                <a:solidFill>
                  <a:srgbClr val="00000A"/>
                </a:solidFill>
                <a:latin typeface="Times New Roman"/>
                <a:ea typeface="Times New Roman"/>
                <a:cs typeface="Times New Roman"/>
              </a:rPr>
              <a:t>- блюдо </a:t>
            </a:r>
            <a:r>
              <a:rPr lang="ru-RU" dirty="0">
                <a:solidFill>
                  <a:srgbClr val="00000A"/>
                </a:solidFill>
                <a:latin typeface="Times New Roman"/>
                <a:ea typeface="Times New Roman"/>
                <a:cs typeface="Times New Roman"/>
              </a:rPr>
              <a:t>из рыбы</a:t>
            </a:r>
            <a:endParaRPr lang="ru-RU" sz="2800" dirty="0">
              <a:latin typeface="Calibri"/>
              <a:ea typeface="Calibri"/>
              <a:cs typeface="Times New Roman"/>
            </a:endParaRPr>
          </a:p>
          <a:p>
            <a:pPr marL="0"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dirty="0">
                <a:solidFill>
                  <a:srgbClr val="00000A"/>
                </a:solidFill>
                <a:latin typeface="Times New Roman"/>
                <a:ea typeface="Times New Roman"/>
                <a:cs typeface="Times New Roman"/>
              </a:rPr>
              <a:t>- мясное блюдо</a:t>
            </a:r>
            <a:endParaRPr lang="ru-RU" sz="2800" dirty="0">
              <a:latin typeface="Calibri"/>
              <a:ea typeface="Calibri"/>
              <a:cs typeface="Times New Roman"/>
            </a:endParaRPr>
          </a:p>
          <a:p>
            <a:pPr marL="0"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dirty="0" smtClean="0">
                <a:solidFill>
                  <a:srgbClr val="00000A"/>
                </a:solidFill>
                <a:latin typeface="Times New Roman"/>
                <a:ea typeface="Times New Roman"/>
                <a:cs typeface="Times New Roman"/>
              </a:rPr>
              <a:t>- тушеная </a:t>
            </a:r>
            <a:r>
              <a:rPr lang="ru-RU" dirty="0">
                <a:solidFill>
                  <a:srgbClr val="00000A"/>
                </a:solidFill>
                <a:latin typeface="Times New Roman"/>
                <a:ea typeface="Times New Roman"/>
                <a:cs typeface="Times New Roman"/>
              </a:rPr>
              <a:t>капуста</a:t>
            </a:r>
            <a:endParaRPr lang="ru-RU" sz="2800" dirty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330280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800" dirty="0">
                <a:solidFill>
                  <a:srgbClr val="000000"/>
                </a:solidFill>
                <a:latin typeface="Tahoma"/>
                <a:ea typeface="Times New Roman"/>
                <a:cs typeface="Times New Roman"/>
              </a:rPr>
              <a:t> </a:t>
            </a:r>
            <a:endParaRPr lang="ru-RU" sz="2800" dirty="0">
              <a:latin typeface="Calibri"/>
              <a:ea typeface="Calibri"/>
              <a:cs typeface="Times New Roman"/>
            </a:endParaRPr>
          </a:p>
          <a:p>
            <a:pPr marL="0"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b="1" dirty="0" smtClean="0">
                <a:solidFill>
                  <a:srgbClr val="00000A"/>
                </a:solidFill>
                <a:latin typeface="Times New Roman"/>
                <a:ea typeface="Times New Roman"/>
                <a:cs typeface="Times New Roman"/>
              </a:rPr>
              <a:t>Бефстроганов </a:t>
            </a:r>
            <a:r>
              <a:rPr lang="ru-RU" b="1" dirty="0">
                <a:solidFill>
                  <a:srgbClr val="00000A"/>
                </a:solidFill>
                <a:latin typeface="Times New Roman"/>
                <a:ea typeface="Times New Roman"/>
                <a:cs typeface="Times New Roman"/>
              </a:rPr>
              <a:t>– это</a:t>
            </a:r>
            <a:endParaRPr lang="ru-RU" sz="2800" dirty="0">
              <a:latin typeface="Calibri"/>
              <a:ea typeface="Calibri"/>
              <a:cs typeface="Times New Roman"/>
            </a:endParaRPr>
          </a:p>
          <a:p>
            <a:pPr marL="0"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dirty="0">
                <a:solidFill>
                  <a:srgbClr val="00000A"/>
                </a:solidFill>
                <a:latin typeface="Times New Roman"/>
                <a:ea typeface="Times New Roman"/>
                <a:cs typeface="Times New Roman"/>
              </a:rPr>
              <a:t>- мясной продукт из говядины</a:t>
            </a:r>
            <a:endParaRPr lang="ru-RU" sz="2800" dirty="0">
              <a:latin typeface="Calibri"/>
              <a:ea typeface="Calibri"/>
              <a:cs typeface="Times New Roman"/>
            </a:endParaRPr>
          </a:p>
          <a:p>
            <a:pPr marL="0"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dirty="0">
                <a:solidFill>
                  <a:srgbClr val="00000A"/>
                </a:solidFill>
                <a:latin typeface="Times New Roman"/>
                <a:ea typeface="Times New Roman"/>
                <a:cs typeface="Times New Roman"/>
              </a:rPr>
              <a:t>- макароны с сыром</a:t>
            </a:r>
            <a:endParaRPr lang="ru-RU" sz="2800" dirty="0">
              <a:latin typeface="Calibri"/>
              <a:ea typeface="Calibri"/>
              <a:cs typeface="Times New Roman"/>
            </a:endParaRPr>
          </a:p>
          <a:p>
            <a:pPr marL="0"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dirty="0" smtClean="0">
                <a:solidFill>
                  <a:srgbClr val="00000A"/>
                </a:solidFill>
                <a:latin typeface="Times New Roman"/>
                <a:ea typeface="Times New Roman"/>
                <a:cs typeface="Times New Roman"/>
              </a:rPr>
              <a:t>- овощной </a:t>
            </a:r>
            <a:r>
              <a:rPr lang="ru-RU" dirty="0">
                <a:solidFill>
                  <a:srgbClr val="00000A"/>
                </a:solidFill>
                <a:latin typeface="Times New Roman"/>
                <a:ea typeface="Times New Roman"/>
                <a:cs typeface="Times New Roman"/>
              </a:rPr>
              <a:t>суп</a:t>
            </a:r>
            <a:endParaRPr lang="ru-RU" sz="2800" dirty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31941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b="1" dirty="0" smtClean="0">
                <a:solidFill>
                  <a:srgbClr val="00000A"/>
                </a:solidFill>
                <a:latin typeface="Times New Roman"/>
                <a:ea typeface="Times New Roman"/>
                <a:cs typeface="Times New Roman"/>
              </a:rPr>
              <a:t>Кардамон </a:t>
            </a:r>
            <a:r>
              <a:rPr lang="ru-RU" b="1" dirty="0">
                <a:solidFill>
                  <a:srgbClr val="00000A"/>
                </a:solidFill>
                <a:latin typeface="Times New Roman"/>
                <a:ea typeface="Times New Roman"/>
                <a:cs typeface="Times New Roman"/>
              </a:rPr>
              <a:t>– это</a:t>
            </a:r>
            <a:endParaRPr lang="ru-RU" sz="2800" dirty="0">
              <a:latin typeface="Calibri"/>
              <a:ea typeface="Calibri"/>
              <a:cs typeface="Times New Roman"/>
            </a:endParaRPr>
          </a:p>
          <a:p>
            <a:pPr marL="0"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dirty="0">
                <a:solidFill>
                  <a:srgbClr val="00000A"/>
                </a:solidFill>
                <a:latin typeface="Times New Roman"/>
                <a:ea typeface="Times New Roman"/>
                <a:cs typeface="Times New Roman"/>
              </a:rPr>
              <a:t>- пряность</a:t>
            </a:r>
            <a:endParaRPr lang="ru-RU" sz="2800" dirty="0">
              <a:latin typeface="Calibri"/>
              <a:ea typeface="Calibri"/>
              <a:cs typeface="Times New Roman"/>
            </a:endParaRPr>
          </a:p>
          <a:p>
            <a:pPr marL="0"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dirty="0">
                <a:solidFill>
                  <a:srgbClr val="00000A"/>
                </a:solidFill>
                <a:latin typeface="Times New Roman"/>
                <a:ea typeface="Times New Roman"/>
                <a:cs typeface="Times New Roman"/>
              </a:rPr>
              <a:t>- сыр</a:t>
            </a:r>
            <a:endParaRPr lang="ru-RU" sz="2800" dirty="0">
              <a:latin typeface="Calibri"/>
              <a:ea typeface="Calibri"/>
              <a:cs typeface="Times New Roman"/>
            </a:endParaRPr>
          </a:p>
          <a:p>
            <a:pPr marL="0"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dirty="0">
                <a:solidFill>
                  <a:srgbClr val="00000A"/>
                </a:solidFill>
                <a:latin typeface="Times New Roman"/>
                <a:ea typeface="Times New Roman"/>
                <a:cs typeface="Times New Roman"/>
              </a:rPr>
              <a:t>- бараний топленый жир</a:t>
            </a:r>
            <a:endParaRPr lang="ru-RU" sz="2800" dirty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0851133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5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943634"/>
      </a:hlink>
      <a:folHlink>
        <a:srgbClr val="CD7371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289</TotalTime>
  <Words>303</Words>
  <Application>Microsoft Office PowerPoint</Application>
  <PresentationFormat>Экран (4:3)</PresentationFormat>
  <Paragraphs>86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Презентация PowerPoint</vt:lpstr>
      <vt:lpstr>Презентация PowerPoint</vt:lpstr>
      <vt:lpstr>Конкурс 1. Кулинарный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Пользователь Windows</cp:lastModifiedBy>
  <cp:revision>50</cp:revision>
  <dcterms:created xsi:type="dcterms:W3CDTF">2014-06-15T09:49:01Z</dcterms:created>
  <dcterms:modified xsi:type="dcterms:W3CDTF">2017-03-05T15:01:07Z</dcterms:modified>
</cp:coreProperties>
</file>