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691C-F693-443E-8731-32CE2302C5EA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C946-FBA5-4B17-83CD-68121744C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446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691C-F693-443E-8731-32CE2302C5EA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C946-FBA5-4B17-83CD-68121744C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650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691C-F693-443E-8731-32CE2302C5EA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C946-FBA5-4B17-83CD-68121744C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421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691C-F693-443E-8731-32CE2302C5EA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C946-FBA5-4B17-83CD-68121744CDB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8211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691C-F693-443E-8731-32CE2302C5EA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C946-FBA5-4B17-83CD-68121744C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482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691C-F693-443E-8731-32CE2302C5EA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C946-FBA5-4B17-83CD-68121744C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587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691C-F693-443E-8731-32CE2302C5EA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C946-FBA5-4B17-83CD-68121744C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16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691C-F693-443E-8731-32CE2302C5EA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C946-FBA5-4B17-83CD-68121744C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74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691C-F693-443E-8731-32CE2302C5EA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C946-FBA5-4B17-83CD-68121744C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19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691C-F693-443E-8731-32CE2302C5EA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C946-FBA5-4B17-83CD-68121744C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40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691C-F693-443E-8731-32CE2302C5EA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C946-FBA5-4B17-83CD-68121744C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86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691C-F693-443E-8731-32CE2302C5EA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C946-FBA5-4B17-83CD-68121744C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368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691C-F693-443E-8731-32CE2302C5EA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C946-FBA5-4B17-83CD-68121744C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406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691C-F693-443E-8731-32CE2302C5EA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C946-FBA5-4B17-83CD-68121744C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231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691C-F693-443E-8731-32CE2302C5EA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C946-FBA5-4B17-83CD-68121744C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805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691C-F693-443E-8731-32CE2302C5EA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C946-FBA5-4B17-83CD-68121744C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56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691C-F693-443E-8731-32CE2302C5EA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C946-FBA5-4B17-83CD-68121744C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838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7D2691C-F693-443E-8731-32CE2302C5EA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2C946-FBA5-4B17-83CD-68121744C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5319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Shaman_-_Moya_Rossiya_2023_75533971.mp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Gimn_-_Gimn_Rossii_original_so_slovam_70803457.mp3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9090" y="708896"/>
            <a:ext cx="9448800" cy="1825096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«Я патриот»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47710" y="3429000"/>
            <a:ext cx="3713018" cy="295794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Павлова Елизавета Александровна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80" y="1787236"/>
            <a:ext cx="4937844" cy="490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67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26" y="203774"/>
            <a:ext cx="8714510" cy="6527372"/>
          </a:xfrm>
        </p:spPr>
      </p:pic>
    </p:spTree>
    <p:extLst>
      <p:ext uri="{BB962C8B-B14F-4D97-AF65-F5344CB8AC3E}">
        <p14:creationId xmlns:p14="http://schemas.microsoft.com/office/powerpoint/2010/main" val="1301985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 на тему "Патриот"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 </a:t>
            </a:r>
          </a:p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Патриот. </a:t>
            </a:r>
          </a:p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Преданный, отважный. </a:t>
            </a:r>
          </a:p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Сохраняет, прославляет, поддерживает. Отстаивает интересы государства. </a:t>
            </a:r>
          </a:p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7945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РЕФЛЕКСИЯ: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2" t="30203"/>
          <a:stretch/>
        </p:blipFill>
        <p:spPr>
          <a:xfrm>
            <a:off x="1745673" y="1690688"/>
            <a:ext cx="8298873" cy="4335059"/>
          </a:xfrm>
        </p:spPr>
      </p:pic>
    </p:spTree>
    <p:extLst>
      <p:ext uri="{BB962C8B-B14F-4D97-AF65-F5344CB8AC3E}">
        <p14:creationId xmlns:p14="http://schemas.microsoft.com/office/powerpoint/2010/main" val="112334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37509" y="4540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 action="ppaction://hlinkfile"/>
              </a:rPr>
              <a:t>Shaman_-_Moya_Rossiya_2023_75533971.mp3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122219"/>
            <a:ext cx="7075056" cy="530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624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занятия: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 Родине.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2.Символика России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3.Патриот и патриотизм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4.Обобщение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4" b="8777"/>
          <a:stretch/>
        </p:blipFill>
        <p:spPr>
          <a:xfrm>
            <a:off x="5731479" y="883429"/>
            <a:ext cx="4634030" cy="454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58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54" y="235528"/>
            <a:ext cx="10446682" cy="5855856"/>
          </a:xfrm>
        </p:spPr>
      </p:pic>
    </p:spTree>
    <p:extLst>
      <p:ext uri="{BB962C8B-B14F-4D97-AF65-F5344CB8AC3E}">
        <p14:creationId xmlns:p14="http://schemas.microsoft.com/office/powerpoint/2010/main" val="276809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654" y="498764"/>
            <a:ext cx="11021291" cy="566434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мы Родиной зовём? </a:t>
            </a:r>
          </a:p>
          <a:p>
            <a:pPr marL="0" indent="0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Дом, где мы с тобой живём,</a:t>
            </a:r>
          </a:p>
          <a:p>
            <a:pPr marL="0" indent="0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берёзки, вдоль которых </a:t>
            </a:r>
          </a:p>
          <a:p>
            <a:pPr marL="0" indent="0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Рядом с мамой мы идём.</a:t>
            </a:r>
          </a:p>
          <a:p>
            <a:pPr marL="0" indent="0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lvl="0" indent="0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мы Родиной зовём? </a:t>
            </a:r>
          </a:p>
          <a:p>
            <a:pPr marL="0" lvl="0" indent="0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 с тонким колоском, </a:t>
            </a:r>
          </a:p>
          <a:p>
            <a:pPr marL="0" lvl="0" indent="0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праздники и песни, </a:t>
            </a:r>
          </a:p>
          <a:p>
            <a:pPr marL="0" lvl="0" indent="0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Тёплый вечер за окном.</a:t>
            </a:r>
          </a:p>
          <a:p>
            <a:pPr marL="0" indent="0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lvl="0" indent="0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мы Родиной зовём? </a:t>
            </a:r>
          </a:p>
          <a:p>
            <a:pPr marL="0" lvl="0" indent="0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Всё, что в сердце бережём, </a:t>
            </a:r>
          </a:p>
          <a:p>
            <a:pPr marL="0" lvl="0" indent="0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под небом синим-синим </a:t>
            </a:r>
          </a:p>
          <a:p>
            <a:pPr marL="0" lvl="0" indent="0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Флаг России над Кремлём. (В. Степанов)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74" y="1385454"/>
            <a:ext cx="6203071" cy="343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533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82" y="623455"/>
            <a:ext cx="11151062" cy="5525799"/>
          </a:xfrm>
        </p:spPr>
      </p:pic>
    </p:spTree>
    <p:extLst>
      <p:ext uri="{BB962C8B-B14F-4D97-AF65-F5344CB8AC3E}">
        <p14:creationId xmlns:p14="http://schemas.microsoft.com/office/powerpoint/2010/main" val="990556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83" y="108698"/>
            <a:ext cx="8631380" cy="6484794"/>
          </a:xfrm>
        </p:spPr>
      </p:pic>
    </p:spTree>
    <p:extLst>
      <p:ext uri="{BB962C8B-B14F-4D97-AF65-F5344CB8AC3E}">
        <p14:creationId xmlns:p14="http://schemas.microsoft.com/office/powerpoint/2010/main" val="2670246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614" y="1302326"/>
            <a:ext cx="7053694" cy="5290271"/>
          </a:xfrm>
        </p:spPr>
      </p:pic>
      <p:sp>
        <p:nvSpPr>
          <p:cNvPr id="5" name="TextBox 4"/>
          <p:cNvSpPr txBox="1"/>
          <p:nvPr/>
        </p:nvSpPr>
        <p:spPr>
          <a:xfrm>
            <a:off x="1981200" y="609600"/>
            <a:ext cx="8936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Gimn_-_Gimn_Rossii_original_so_slovam_70803457.mp3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824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 –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4964" y="1690688"/>
            <a:ext cx="10162309" cy="4351338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человек, который любит свою Родину.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4964" y="4391890"/>
            <a:ext cx="110628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любовь к своей Родине, народу, его истории, языку,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национальной культуре.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2109" y="2175899"/>
            <a:ext cx="9060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Патриотизм (от греческого 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раtris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родина, отечество)</a:t>
            </a:r>
          </a:p>
        </p:txBody>
      </p:sp>
    </p:spTree>
    <p:extLst>
      <p:ext uri="{BB962C8B-B14F-4D97-AF65-F5344CB8AC3E}">
        <p14:creationId xmlns:p14="http://schemas.microsoft.com/office/powerpoint/2010/main" val="21373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58</TotalTime>
  <Words>197</Words>
  <Application>Microsoft Office PowerPoint</Application>
  <PresentationFormat>Широкоэкранный</PresentationFormat>
  <Paragraphs>37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Century Gothic</vt:lpstr>
      <vt:lpstr>Times New Roman</vt:lpstr>
      <vt:lpstr>Wingdings 3</vt:lpstr>
      <vt:lpstr>Ион</vt:lpstr>
      <vt:lpstr>Тема: «Я патриот» </vt:lpstr>
      <vt:lpstr>Презентация PowerPoint</vt:lpstr>
      <vt:lpstr>План занятия: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Патриот –</vt:lpstr>
      <vt:lpstr>Презентация PowerPoint</vt:lpstr>
      <vt:lpstr>Синквейн на тему "Патриот"</vt:lpstr>
      <vt:lpstr>РЕФЛЕКСИЯ: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«Я патриот» </dc:title>
  <dc:creator>Ирина</dc:creator>
  <cp:lastModifiedBy>bnsch</cp:lastModifiedBy>
  <cp:revision>13</cp:revision>
  <dcterms:created xsi:type="dcterms:W3CDTF">2024-02-25T11:02:58Z</dcterms:created>
  <dcterms:modified xsi:type="dcterms:W3CDTF">2024-04-03T01:38:45Z</dcterms:modified>
</cp:coreProperties>
</file>