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2005-EB49-480F-B46E-5D45151B7157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2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2005-EB49-480F-B46E-5D45151B7157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8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2005-EB49-480F-B46E-5D45151B7157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33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2005-EB49-480F-B46E-5D45151B7157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44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2005-EB49-480F-B46E-5D45151B7157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14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2005-EB49-480F-B46E-5D45151B7157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6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2005-EB49-480F-B46E-5D45151B7157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3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2005-EB49-480F-B46E-5D45151B7157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1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2005-EB49-480F-B46E-5D45151B7157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43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2005-EB49-480F-B46E-5D45151B7157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98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2005-EB49-480F-B46E-5D45151B7157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F2005-EB49-480F-B46E-5D45151B7157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48BBD-731D-4756-899F-E55C8C9CB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40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к НОД по конструированию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Мебель для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Лунтика»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1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лунтик - Вот это смех!!! Я чуть со стула не упала когда услышала! 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AutoShape 2" descr="https://avatanplus.com/files/resources/original/58849a4d1188f159c5fabd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6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3000">
              <a:srgbClr val="00B050"/>
            </a:gs>
            <a:gs pos="4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 rot="16200000">
            <a:off x="731637" y="-480007"/>
            <a:ext cx="5112571" cy="6264695"/>
          </a:xfrm>
          <a:prstGeom prst="homePlate">
            <a:avLst>
              <a:gd name="adj" fmla="val 2660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55573" y="1412776"/>
            <a:ext cx="62646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omegashop.com.ua/data/big/stol_obed_arrmanio_a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21" y="3145562"/>
            <a:ext cx="2222551" cy="13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inastiya58.ru/media/products/5/3/c5f867f5e7cebba1b6b650a5b6c999f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8" b="8686"/>
          <a:stretch/>
        </p:blipFill>
        <p:spPr bwMode="auto">
          <a:xfrm>
            <a:off x="-7053" y="5327713"/>
            <a:ext cx="2778854" cy="143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kids-geminteriors.ru/sites/default/files/catalog/4578/33627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5" y="5327713"/>
            <a:ext cx="1973047" cy="15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magsale.ru/components/com_virtuemart/shop_image/product/ren_56fe53ac294f6skaz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s://magsale.ru/components/com_virtuemart/shop_image/product/ren_56fe53ac294f6skazk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58" y="5327714"/>
            <a:ext cx="1881093" cy="141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https://ds01.infourok.ru/uploads/ex/04a0/0000a0df-75119e65/hello_html_7d7297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21" y="1196752"/>
            <a:ext cx="2271417" cy="163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alsamebel.ru/images/stul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2775" y="4876653"/>
            <a:ext cx="1634097" cy="18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31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42732E-6 L 0.1125 -0.51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25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033E-6 L -0.47031 0.034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24" y="1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2424E-6 L -0.10781 -0.492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9" y="-24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961E-6 L -0.73646 -0.25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23" y="-126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29008" r="1930" b="4722"/>
          <a:stretch/>
        </p:blipFill>
        <p:spPr bwMode="auto">
          <a:xfrm>
            <a:off x="-7140" y="1052736"/>
            <a:ext cx="915114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s://avatanplus.com/files/resources/original/58849a4d1188f159c5fabd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s://avatanplus.com/files/resources/original/58849a4d1188f159c5fabd1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s://avatars.mds.yandex.net/get-pdb/27625/76fbfc2c-2328-49fb-8aad-c5e9c9e3cd20/s8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52620"/>
            <a:ext cx="1104057" cy="127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s://avatars.mds.yandex.net/get-pdb/27625/76fbfc2c-2328-49fb-8aad-c5e9c9e3cd20/s8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628800"/>
            <a:ext cx="792088" cy="91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</Words>
  <Application>Microsoft Office PowerPoint</Application>
  <PresentationFormat>Экран (4:3)</PresentationFormat>
  <Paragraphs>1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к НОД по конструированию  Тема «Мебель для Лунтика»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2017-11-30T19:31:45Z</dcterms:created>
  <dcterms:modified xsi:type="dcterms:W3CDTF">2018-01-14T17:47:42Z</dcterms:modified>
</cp:coreProperties>
</file>