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75" r:id="rId3"/>
    <p:sldId id="273" r:id="rId4"/>
    <p:sldId id="263" r:id="rId5"/>
    <p:sldId id="264" r:id="rId6"/>
    <p:sldId id="265" r:id="rId7"/>
    <p:sldId id="266" r:id="rId8"/>
    <p:sldId id="267" r:id="rId9"/>
    <p:sldId id="271" r:id="rId10"/>
    <p:sldId id="269" r:id="rId11"/>
    <p:sldId id="270" r:id="rId12"/>
    <p:sldId id="272" r:id="rId13"/>
    <p:sldId id="274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B6"/>
    <a:srgbClr val="007CCE"/>
    <a:srgbClr val="97000B"/>
    <a:srgbClr val="F9D600"/>
    <a:srgbClr val="324057"/>
    <a:srgbClr val="2A1255"/>
    <a:srgbClr val="A58C51"/>
    <a:srgbClr val="213969"/>
    <a:srgbClr val="332319"/>
    <a:srgbClr val="173A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74221" y="1682496"/>
            <a:ext cx="4983979" cy="2852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Лексика Фразеология</a:t>
            </a:r>
          </a:p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Повторение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0784" y="713232"/>
            <a:ext cx="6903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слов </a:t>
            </a:r>
          </a:p>
          <a:p>
            <a:pPr algn="ctr"/>
            <a:r>
              <a:rPr lang="ru-RU" sz="44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происхождению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362457" y="3063240"/>
            <a:ext cx="341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700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Заимствованные</a:t>
            </a:r>
            <a:endParaRPr lang="ru-RU" sz="3200" b="1" dirty="0">
              <a:solidFill>
                <a:srgbClr val="9700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6944" y="3099816"/>
            <a:ext cx="38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Собственно русские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 rot="5400000">
            <a:off x="3697361" y="1745117"/>
            <a:ext cx="1040618" cy="1869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 rot="16200000" flipH="1">
            <a:off x="5686181" y="1626245"/>
            <a:ext cx="1104626" cy="2171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0744" y="195945"/>
            <a:ext cx="7589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Фразеологизмы</a:t>
            </a: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AutoShape 6" descr="C:\Users\kab1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kab1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kab13\Desktop\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C:\Users\kab13\Desktop\4775675-e5294068f59a64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9118" y="1268963"/>
            <a:ext cx="3685591" cy="2764193"/>
          </a:xfrm>
          <a:prstGeom prst="rect">
            <a:avLst/>
          </a:prstGeom>
          <a:noFill/>
        </p:spPr>
      </p:pic>
      <p:pic>
        <p:nvPicPr>
          <p:cNvPr id="1036" name="Picture 12" descr="C:\Users\kab13\Desktop\4777565-a276846b0cb159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833" y="1278295"/>
            <a:ext cx="3548740" cy="2661555"/>
          </a:xfrm>
          <a:prstGeom prst="rect">
            <a:avLst/>
          </a:prstGeom>
          <a:noFill/>
        </p:spPr>
      </p:pic>
      <p:pic>
        <p:nvPicPr>
          <p:cNvPr id="1037" name="Picture 13" descr="C:\Users\kab13\Desktop\4773694-9fb79f9b9d977b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2269" y="4049485"/>
            <a:ext cx="3582956" cy="2687217"/>
          </a:xfrm>
          <a:prstGeom prst="rect">
            <a:avLst/>
          </a:prstGeom>
          <a:noFill/>
        </p:spPr>
      </p:pic>
      <p:pic>
        <p:nvPicPr>
          <p:cNvPr id="1038" name="Picture 14" descr="C:\Users\kab13\Desktop\4773715-6a81bd99c66fb5e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3224" y="4096138"/>
            <a:ext cx="3629608" cy="2633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4321"/>
            <a:ext cx="7772400" cy="18562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 урока: </a:t>
            </a:r>
            <a:br>
              <a:rPr lang="ru-RU" sz="40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Лексика. Фразеология. Повторение.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478024"/>
            <a:ext cx="8001000" cy="82296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урока: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вспомнить, повторить изученное по теме «Лексика. Фразеология»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2728" y="3547872"/>
            <a:ext cx="76260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урока: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вспомнить, что такое Лексика, Фразеология</a:t>
            </a:r>
          </a:p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вспомнить основные группы слов в русском языке, их особенности</a:t>
            </a:r>
          </a:p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совершенствовать умения различать слова, относящиеся к разным группам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4168" y="137160"/>
            <a:ext cx="7415784" cy="705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о словах</a:t>
            </a:r>
          </a:p>
          <a:p>
            <a:pPr algn="ctr"/>
            <a:r>
              <a:rPr lang="ru-RU" sz="20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Когда ты хочешь молвить слово,</a:t>
            </a:r>
          </a:p>
          <a:p>
            <a:pPr algn="ctr"/>
            <a:r>
              <a:rPr lang="ru-RU" sz="20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друг, подумай — не спеши. </a:t>
            </a:r>
          </a:p>
          <a:p>
            <a:pPr algn="ctr"/>
            <a:r>
              <a:rPr lang="ru-RU" sz="20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бывает то сурово,</a:t>
            </a:r>
          </a:p>
          <a:p>
            <a:pPr algn="ctr"/>
            <a:r>
              <a:rPr lang="ru-RU" sz="20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рождено теплом души.</a:t>
            </a:r>
          </a:p>
          <a:p>
            <a:pPr algn="ctr"/>
            <a:r>
              <a:rPr lang="ru-RU" sz="20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20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то жаворонком вьётся,</a:t>
            </a:r>
          </a:p>
          <a:p>
            <a:pPr algn="ctr"/>
            <a:r>
              <a:rPr lang="ru-RU" sz="20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медью траурной поёт.</a:t>
            </a:r>
          </a:p>
          <a:p>
            <a:pPr algn="ctr"/>
            <a:r>
              <a:rPr lang="ru-RU" sz="20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Покуда слово сам не взвесишь,</a:t>
            </a:r>
          </a:p>
          <a:p>
            <a:pPr algn="ctr"/>
            <a:r>
              <a:rPr lang="ru-RU" sz="20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выпускай его в полёт. </a:t>
            </a:r>
          </a:p>
          <a:p>
            <a:pPr algn="ctr"/>
            <a:endParaRPr lang="ru-RU" sz="2000" b="1" dirty="0" smtClean="0">
              <a:solidFill>
                <a:srgbClr val="007C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можно радости прибавить,</a:t>
            </a:r>
          </a:p>
          <a:p>
            <a:pPr algn="ctr"/>
            <a:r>
              <a:rPr lang="ru-RU" sz="20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радость людям отравить.</a:t>
            </a:r>
          </a:p>
          <a:p>
            <a:pPr algn="ctr"/>
            <a:r>
              <a:rPr lang="ru-RU" sz="20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можно лёд зимой расплавить</a:t>
            </a:r>
          </a:p>
          <a:p>
            <a:pPr algn="ctr"/>
            <a:r>
              <a:rPr lang="ru-RU" sz="20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камень в крошку раздробить.</a:t>
            </a:r>
          </a:p>
          <a:p>
            <a:pPr algn="ctr"/>
            <a:r>
              <a:rPr lang="ru-RU" sz="20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20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одарит иль ограбит.</a:t>
            </a:r>
          </a:p>
          <a:p>
            <a:pPr algn="ctr"/>
            <a:r>
              <a:rPr lang="ru-RU" sz="20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ненароком, пусть шутя.</a:t>
            </a:r>
          </a:p>
          <a:p>
            <a:pPr algn="ctr"/>
            <a:r>
              <a:rPr lang="ru-RU" sz="20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Подумай, как бы им не ранить</a:t>
            </a:r>
          </a:p>
          <a:p>
            <a:pPr algn="ctr"/>
            <a:r>
              <a:rPr lang="ru-RU" sz="20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Того, кто слушает тебя.</a:t>
            </a:r>
          </a:p>
          <a:p>
            <a:r>
              <a:rPr lang="ru-RU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Владимир Солоухин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74221" y="1682496"/>
            <a:ext cx="4983979" cy="2852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Лексика Фразеология</a:t>
            </a:r>
          </a:p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Повторение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07592" y="448056"/>
            <a:ext cx="848563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Слово может согреть, окрылить и спасти,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Осчастливить и льды протаранить.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Слово может нам тысячи бед принести,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Оскорбить и безжалостно ранить.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А поэтому скажем себе сурово: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«Чтобы не было в жизни ненужных бед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Надо думать, ребята, над каждым словом,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Ибо слов невесомых на свете нет!»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24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Эдуард Асадов</a:t>
            </a:r>
            <a:endParaRPr lang="ru-RU" sz="2400" b="1" dirty="0" smtClean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4321"/>
            <a:ext cx="7772400" cy="18562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 урока: </a:t>
            </a:r>
            <a:br>
              <a:rPr lang="ru-RU" sz="40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Лексика. Фразеология. Повторение.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478024"/>
            <a:ext cx="8001000" cy="82296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урока: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вспомнить, повторить изученное по теме «Лексика. Фразеология»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2728" y="3547872"/>
            <a:ext cx="76260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урока: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вспомнить, что такое Лексика, Фразеология</a:t>
            </a:r>
          </a:p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вспомнить основные группы слов в русском языке, их особенности</a:t>
            </a:r>
          </a:p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совершенствовать умения различать слова, относящиеся к разным группам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7944" y="347473"/>
            <a:ext cx="6638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Лексика</a:t>
            </a:r>
            <a:endParaRPr lang="ru-RU" sz="6000" b="1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rot="5400000">
            <a:off x="4992964" y="1527388"/>
            <a:ext cx="328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92808" y="1527048"/>
            <a:ext cx="620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Лексическое значение слова</a:t>
            </a:r>
            <a:endParaRPr lang="ru-RU" sz="3600" b="1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 rot="5400000">
            <a:off x="3713302" y="1459309"/>
            <a:ext cx="569824" cy="1997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 rot="16200000" flipH="1">
            <a:off x="5601540" y="1569035"/>
            <a:ext cx="560677" cy="1769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1600" y="2615184"/>
            <a:ext cx="303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Прямое значение 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9744" y="2642616"/>
            <a:ext cx="402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Переносное значение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>
            <a:stCxn id="13" idx="2"/>
            <a:endCxn id="13" idx="2"/>
          </p:cNvCxnSpPr>
          <p:nvPr/>
        </p:nvCxnSpPr>
        <p:spPr>
          <a:xfrm rot="5400000">
            <a:off x="2889504" y="3138404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4" idx="2"/>
          </p:cNvCxnSpPr>
          <p:nvPr/>
        </p:nvCxnSpPr>
        <p:spPr>
          <a:xfrm rot="5400000">
            <a:off x="6580114" y="3398002"/>
            <a:ext cx="473476" cy="9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1768" y="3538728"/>
            <a:ext cx="3584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Тропы: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метафора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эпитет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олицетворение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144" y="512064"/>
            <a:ext cx="826617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1B6"/>
                </a:solidFill>
              </a:rPr>
              <a:t>	</a:t>
            </a:r>
            <a:r>
              <a:rPr lang="ru-RU" sz="32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одним цветом белым рисует зима. </a:t>
            </a:r>
          </a:p>
          <a:p>
            <a:r>
              <a:rPr lang="ru-RU" sz="32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Бедный цвет, но  какая  изобразительность. 	Эти  роскошные  завесы, снеговые  глыбы, покрывающие  от  корней  до  верха большие  и  малые дерева; это множество жемчугу и брильянтов, сверкающих  при свете солнца и луны, этот недвижный, величественный вид  растений,  это многозначительное  безмолвие и  тишина, этот полумрак  днем  и  полусвет  ночью.</a:t>
            </a:r>
          </a:p>
          <a:p>
            <a:r>
              <a:rPr lang="ru-RU" sz="3200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</a:t>
            </a:r>
            <a:r>
              <a:rPr lang="ru-RU" sz="24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В. Гоголь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008" y="292608"/>
            <a:ext cx="7726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слов </a:t>
            </a:r>
          </a:p>
          <a:p>
            <a:pPr algn="ctr"/>
            <a:r>
              <a:rPr lang="ru-RU" sz="44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лексическому значению</a:t>
            </a:r>
            <a:endParaRPr lang="ru-RU" sz="4400" b="1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4520" y="2377440"/>
            <a:ext cx="288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Синонимы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4104" y="2404872"/>
            <a:ext cx="276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Антонимы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0744" y="4050792"/>
            <a:ext cx="735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C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Омонимы</a:t>
            </a:r>
            <a:endParaRPr lang="ru-RU" sz="3600" b="1" dirty="0">
              <a:solidFill>
                <a:srgbClr val="007C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rot="16200000" flipH="1">
            <a:off x="3884814" y="2924692"/>
            <a:ext cx="2448792" cy="77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 rot="16200000" flipH="1">
            <a:off x="5393573" y="1415933"/>
            <a:ext cx="866882" cy="1513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 rot="5400000">
            <a:off x="3944249" y="1425079"/>
            <a:ext cx="812020" cy="1440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9032" y="530352"/>
            <a:ext cx="7296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слов </a:t>
            </a:r>
          </a:p>
          <a:p>
            <a:pPr algn="ctr"/>
            <a:r>
              <a:rPr lang="ru-RU" sz="44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сфере употребления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9744" y="2587752"/>
            <a:ext cx="433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Ограниченные в употреблении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7864" y="2587752"/>
            <a:ext cx="354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Общеупотребительные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04" y="3410712"/>
            <a:ext cx="356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Профессионализмы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2280" y="3410712"/>
            <a:ext cx="253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Диалектизмы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29784" y="4352544"/>
            <a:ext cx="267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Жаргонизмы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3291840" y="1773936"/>
            <a:ext cx="1755648" cy="941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056632" y="1773936"/>
            <a:ext cx="1865376" cy="941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</p:cNvCxnSpPr>
          <p:nvPr/>
        </p:nvCxnSpPr>
        <p:spPr>
          <a:xfrm rot="16200000" flipH="1">
            <a:off x="7267141" y="2759148"/>
            <a:ext cx="498455" cy="1078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</p:cNvCxnSpPr>
          <p:nvPr/>
        </p:nvCxnSpPr>
        <p:spPr>
          <a:xfrm rot="5400000">
            <a:off x="5964121" y="2535120"/>
            <a:ext cx="498455" cy="1527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2"/>
          </p:cNvCxnSpPr>
          <p:nvPr/>
        </p:nvCxnSpPr>
        <p:spPr>
          <a:xfrm rot="5400000">
            <a:off x="6055561" y="3595824"/>
            <a:ext cx="1467719" cy="374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08" y="429768"/>
            <a:ext cx="6711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слов </a:t>
            </a:r>
          </a:p>
          <a:p>
            <a:pPr algn="ctr"/>
            <a:r>
              <a:rPr lang="ru-RU" sz="44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эмоциональной окраске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60704" y="3273552"/>
            <a:ext cx="495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 окрашенные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5896" y="3282696"/>
            <a:ext cx="28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Нейтральные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392" y="4590288"/>
            <a:ext cx="4315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Положительная окраска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4064" y="4572000"/>
            <a:ext cx="341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Отрицательная окраска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rot="5400000">
            <a:off x="3846177" y="1989945"/>
            <a:ext cx="838998" cy="1965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rot="16200000" flipH="1">
            <a:off x="5876145" y="1925937"/>
            <a:ext cx="829854" cy="2084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</p:cNvCxnSpPr>
          <p:nvPr/>
        </p:nvCxnSpPr>
        <p:spPr>
          <a:xfrm rot="5400000">
            <a:off x="2428738" y="3571738"/>
            <a:ext cx="884956" cy="1335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</p:cNvCxnSpPr>
          <p:nvPr/>
        </p:nvCxnSpPr>
        <p:spPr>
          <a:xfrm rot="16200000" flipH="1">
            <a:off x="4563862" y="2771638"/>
            <a:ext cx="921532" cy="297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9616" y="512064"/>
            <a:ext cx="7132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слов </a:t>
            </a:r>
          </a:p>
          <a:p>
            <a:pPr algn="ctr"/>
            <a:r>
              <a:rPr lang="ru-RU" sz="4400" b="1" dirty="0" smtClean="0">
                <a:solidFill>
                  <a:srgbClr val="0041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степени современности</a:t>
            </a:r>
            <a:endParaRPr lang="ru-RU" sz="4400" b="1" dirty="0">
              <a:solidFill>
                <a:srgbClr val="0041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8720" y="2642616"/>
            <a:ext cx="4069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Устаревшая лексика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9552" y="2651760"/>
            <a:ext cx="301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Неологизмы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9616" y="4517136"/>
            <a:ext cx="1956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Историзмы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5112" y="4526280"/>
            <a:ext cx="200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Архаизмы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rot="5400000">
            <a:off x="3589919" y="1377071"/>
            <a:ext cx="894314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 rot="16200000" flipH="1">
            <a:off x="5729615" y="1294775"/>
            <a:ext cx="839450" cy="2167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</p:cNvCxnSpPr>
          <p:nvPr/>
        </p:nvCxnSpPr>
        <p:spPr>
          <a:xfrm rot="5400000">
            <a:off x="2000030" y="3421921"/>
            <a:ext cx="1417761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</p:cNvCxnSpPr>
          <p:nvPr/>
        </p:nvCxnSpPr>
        <p:spPr>
          <a:xfrm rot="16200000" flipH="1">
            <a:off x="3348770" y="3101881"/>
            <a:ext cx="1436049" cy="1687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182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Тема урока:  Лексика. Фразеология. Повторение.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Тема урока:  Лексика. Фразеология. Повторение.</vt:lpstr>
      <vt:lpstr>Слайд 13</vt:lpstr>
      <vt:lpstr>Слайд 14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kab13</cp:lastModifiedBy>
  <cp:revision>103</cp:revision>
  <dcterms:created xsi:type="dcterms:W3CDTF">2016-11-18T14:12:19Z</dcterms:created>
  <dcterms:modified xsi:type="dcterms:W3CDTF">2019-10-09T14:33:12Z</dcterms:modified>
</cp:coreProperties>
</file>