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303" r:id="rId3"/>
    <p:sldId id="285" r:id="rId4"/>
    <p:sldId id="286" r:id="rId5"/>
    <p:sldId id="292" r:id="rId6"/>
    <p:sldId id="287" r:id="rId7"/>
    <p:sldId id="257" r:id="rId8"/>
    <p:sldId id="258" r:id="rId9"/>
    <p:sldId id="295" r:id="rId10"/>
    <p:sldId id="296" r:id="rId11"/>
    <p:sldId id="304" r:id="rId12"/>
    <p:sldId id="297" r:id="rId13"/>
    <p:sldId id="298" r:id="rId14"/>
    <p:sldId id="299" r:id="rId15"/>
    <p:sldId id="283" r:id="rId16"/>
    <p:sldId id="260" r:id="rId17"/>
    <p:sldId id="281" r:id="rId18"/>
    <p:sldId id="28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84" r:id="rId27"/>
    <p:sldId id="301" r:id="rId28"/>
    <p:sldId id="302" r:id="rId29"/>
    <p:sldId id="275" r:id="rId30"/>
    <p:sldId id="276" r:id="rId31"/>
    <p:sldId id="270" r:id="rId32"/>
    <p:sldId id="271" r:id="rId33"/>
    <p:sldId id="282" r:id="rId34"/>
    <p:sldId id="269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FF"/>
    <a:srgbClr val="33CC33"/>
    <a:srgbClr val="FFFF00"/>
    <a:srgbClr val="FF6600"/>
    <a:srgbClr val="FF481D"/>
    <a:srgbClr val="FF5D37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1" autoAdjust="0"/>
    <p:restoredTop sz="77442" autoAdjust="0"/>
  </p:normalViewPr>
  <p:slideViewPr>
    <p:cSldViewPr>
      <p:cViewPr varScale="1">
        <p:scale>
          <a:sx n="56" d="100"/>
          <a:sy n="56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056447500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80645000 h 240"/>
              <a:gd name="T2" fmla="*/ 705643750 w 560"/>
              <a:gd name="T3" fmla="*/ 362902500 h 240"/>
              <a:gd name="T4" fmla="*/ 1129030000 w 560"/>
              <a:gd name="T5" fmla="*/ 40322500 h 240"/>
              <a:gd name="T6" fmla="*/ 1411287500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92B8B-5D2F-4F3E-9FF8-53F124B10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DC50-15F6-4559-9BB2-B96566EC7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82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8D2A-88A0-47BA-A568-354E41732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436D-43CC-4490-ADDB-03380BE5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6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38D8D-45F3-4099-971E-8608C24B3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4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ECA8E-9D7C-432C-9900-18F00F65A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4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0DE5-37EA-451A-B35A-7A01814F0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1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2F9B7-97D3-420A-9DFB-8845B0DA9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29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FF622-8419-446C-AEB9-725555AFC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1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9CD02-F695-4176-89B4-58D861E68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3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C2280-0088-4A96-A0A6-BD0A8C042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01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465160249 w 2903"/>
              <a:gd name="T1" fmla="*/ 138463012 h 3686"/>
              <a:gd name="T2" fmla="*/ 411001033 w 2903"/>
              <a:gd name="T3" fmla="*/ 25582090 h 3686"/>
              <a:gd name="T4" fmla="*/ 359085058 w 2903"/>
              <a:gd name="T5" fmla="*/ 0 h 3686"/>
              <a:gd name="T6" fmla="*/ 17625693 w 2903"/>
              <a:gd name="T7" fmla="*/ 898890480 h 3686"/>
              <a:gd name="T8" fmla="*/ 17625693 w 2903"/>
              <a:gd name="T9" fmla="*/ 1032237527 h 3686"/>
              <a:gd name="T10" fmla="*/ 0 w 2903"/>
              <a:gd name="T11" fmla="*/ 1161107043 h 3686"/>
              <a:gd name="T12" fmla="*/ 11536839 w 2903"/>
              <a:gd name="T13" fmla="*/ 1178694836 h 3686"/>
              <a:gd name="T14" fmla="*/ 70663288 w 2903"/>
              <a:gd name="T15" fmla="*/ 1072849144 h 3686"/>
              <a:gd name="T16" fmla="*/ 118573533 w 2903"/>
              <a:gd name="T17" fmla="*/ 1032237527 h 3686"/>
              <a:gd name="T18" fmla="*/ 465160249 w 2903"/>
              <a:gd name="T19" fmla="*/ 138463012 h 3686"/>
              <a:gd name="T20" fmla="*/ 465160249 w 2903"/>
              <a:gd name="T21" fmla="*/ 13846301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FF1F5B-1A60-4AF5-97A1-B08D5D7F5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909239838 h 3703"/>
              <a:gd name="T4" fmla="*/ 20989661 w 2911"/>
              <a:gd name="T5" fmla="*/ 1026623476 h 3703"/>
              <a:gd name="T6" fmla="*/ 0 w 2911"/>
              <a:gd name="T7" fmla="*/ 1165174497 h 3703"/>
              <a:gd name="T8" fmla="*/ 8011272 w 2911"/>
              <a:gd name="T9" fmla="*/ 1187624598 h 3703"/>
              <a:gd name="T10" fmla="*/ 67615873 w 2911"/>
              <a:gd name="T11" fmla="*/ 1075051858 h 3703"/>
              <a:gd name="T12" fmla="*/ 122252957 w 2911"/>
              <a:gd name="T13" fmla="*/ 1032717091 h 3703"/>
              <a:gd name="T14" fmla="*/ 466420234 w 2911"/>
              <a:gd name="T15" fmla="*/ 137267738 h 3703"/>
              <a:gd name="T16" fmla="*/ 414827305 w 2911"/>
              <a:gd name="T17" fmla="*/ 30789179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795925910 h 2777"/>
              <a:gd name="T2" fmla="*/ 69271991 w 2561"/>
              <a:gd name="T3" fmla="*/ 817705678 h 2777"/>
              <a:gd name="T4" fmla="*/ 118018666 w 2561"/>
              <a:gd name="T5" fmla="*/ 889450897 h 2777"/>
              <a:gd name="T6" fmla="*/ 410660494 w 2561"/>
              <a:gd name="T7" fmla="*/ 127796260 h 2777"/>
              <a:gd name="T8" fmla="*/ 339624568 w 2561"/>
              <a:gd name="T9" fmla="*/ 26263738 h 2777"/>
              <a:gd name="T10" fmla="*/ 304347469 w 2561"/>
              <a:gd name="T11" fmla="*/ 0 h 2777"/>
              <a:gd name="T12" fmla="*/ 0 w 2561"/>
              <a:gd name="T13" fmla="*/ 795925910 h 2777"/>
              <a:gd name="T14" fmla="*/ 0 w 2561"/>
              <a:gd name="T15" fmla="*/ 79592591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best\Desktop\&#1063;&#1072;&#1081;&#1082;&#1086;&#1074;&#1089;&#1082;&#1080;&#1081;%20-%20&#1042;&#1072;&#1083;&#1100;&#1089;%20&#1094;&#1074;&#1077;&#1090;&#1086;&#1074;%20(&#1065;&#1077;&#1083;&#1082;&#1091;&#1085;&#1095;&#1080;&#1082;).mp3" TargetMode="External"/><Relationship Id="rId1" Type="http://schemas.microsoft.com/office/2007/relationships/media" Target="file:///C:\Users\best\Desktop\&#1063;&#1072;&#1081;&#1082;&#1086;&#1074;&#1089;&#1082;&#1080;&#1081;%20-%20&#1042;&#1072;&#1083;&#1100;&#1089;%20&#1094;&#1074;&#1077;&#1090;&#1086;&#1074;%20(&#1065;&#1077;&#1083;&#1082;&#1091;&#1085;&#1095;&#1080;&#1082;)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impressionnisme.narod.ru/TURNER/Pics/turner03_big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549275"/>
            <a:ext cx="7304088" cy="32353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Times New Roman" pitchFamily="18" charset="0"/>
              </a:rPr>
              <a:t>Волшебный мир цвета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latin typeface="Times New Roman" pitchFamily="18" charset="0"/>
              </a:rPr>
              <a:t>Декоративные эффекты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Свойства поваренной</a:t>
            </a:r>
            <a:br>
              <a:rPr lang="ru-RU" smtClean="0"/>
            </a:br>
            <a:r>
              <a:rPr lang="ru-RU" smtClean="0"/>
              <a:t>соли: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000" smtClean="0"/>
              <a:t>растворяется в воде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smtClean="0"/>
              <a:t>растворяясь, делает воду плотнее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smtClean="0"/>
              <a:t>впитывает влагу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smtClean="0"/>
              <a:t>кристаллизуется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smtClean="0"/>
              <a:t> </a:t>
            </a:r>
          </a:p>
        </p:txBody>
      </p:sp>
      <p:pic>
        <p:nvPicPr>
          <p:cNvPr id="12292" name="Picture 5" descr="94024EBC903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41663"/>
            <a:ext cx="3744913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r>
              <a:rPr lang="ru-RU" smtClean="0"/>
              <a:t>Правила работы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89138"/>
            <a:ext cx="7696200" cy="365760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ru-RU" smtClean="0"/>
              <a:t>В воду.</a:t>
            </a:r>
          </a:p>
        </p:txBody>
      </p:sp>
      <p:pic>
        <p:nvPicPr>
          <p:cNvPr id="14339" name="Picture 7" descr="570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400675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4140200" y="3284538"/>
            <a:ext cx="252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14341" name="Rectangle 9"/>
          <p:cNvSpPr>
            <a:spLocks noChangeArrowheads="1"/>
          </p:cNvSpPr>
          <p:nvPr>
            <p:ph type="title"/>
          </p:nvPr>
        </p:nvSpPr>
        <p:spPr>
          <a:xfrm>
            <a:off x="971550" y="333375"/>
            <a:ext cx="6870700" cy="574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/>
            <a:r>
              <a:rPr lang="ru-RU" sz="4000" smtClean="0"/>
              <a:t>В воду: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краску: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5"/>
            <a:ext cx="7696200" cy="36576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5" descr="190342_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568801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 бумагу: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5" descr="9162e673af5b51464dc8651fcabacfd5_322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7704138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pic>
        <p:nvPicPr>
          <p:cNvPr id="17411" name="Picture 4" descr="be4f65ee6f686d39f7dface64055d140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8135938" cy="6192838"/>
          </a:xfrm>
        </p:spPr>
      </p:pic>
      <p:pic>
        <p:nvPicPr>
          <p:cNvPr id="52229" name="Чайковский - Вальс цветов (Щелкунчик)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424" fill="hold"/>
                                        <p:tgtEl>
                                          <p:spTgt spid="52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2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6870700" cy="5461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>
                <a:latin typeface="Times New Roman" pitchFamily="18" charset="0"/>
              </a:rPr>
              <a:t>Спектральный круг</a:t>
            </a:r>
          </a:p>
        </p:txBody>
      </p:sp>
      <p:pic>
        <p:nvPicPr>
          <p:cNvPr id="18435" name="Picture 5" descr="i?id=138052585-6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125538"/>
            <a:ext cx="69850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meshivanie_osnovnyh_cvetov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2150"/>
            <a:ext cx="6697663" cy="511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827088" y="2420938"/>
            <a:ext cx="7489825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Краски в сказках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884541542734950784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695825" cy="3522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5" descr="krasnaya_shapoch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19463"/>
            <a:ext cx="41259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838" y="1844675"/>
            <a:ext cx="7696200" cy="43370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</a:p>
          <a:p>
            <a:pPr>
              <a:defRPr/>
            </a:pPr>
            <a:endParaRPr lang="ru-RU" dirty="0"/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                        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                       Презентацию  к  уроку ИЗО                                                                           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                        во 2 классе  подготовила</a:t>
            </a:r>
          </a:p>
          <a:p>
            <a:pPr marL="0" indent="0">
              <a:buFontTx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                     учитель начальных классов 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                        МБОУ СОШ № 8 </a:t>
            </a:r>
            <a:r>
              <a:rPr lang="ru-RU" sz="2800" dirty="0" err="1" smtClean="0"/>
              <a:t>г.Бирск</a:t>
            </a:r>
            <a:r>
              <a:rPr lang="ru-RU" sz="2800" dirty="0" smtClean="0"/>
              <a:t> РБ</a:t>
            </a:r>
          </a:p>
          <a:p>
            <a:pPr marL="0" indent="0">
              <a:buFontTx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Милова С. В.</a:t>
            </a:r>
            <a:endParaRPr lang="ru-RU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75"/>
            <a:ext cx="345598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568801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3409950" cy="32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0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6" descr="0_44ee1_a0a03d1b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810000"/>
            <a:ext cx="4578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8" descr="chipolli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77507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rep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129213" cy="590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image_5602101213363961179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844675"/>
            <a:ext cx="3065463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1291800888_vasil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5370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0b08098cd6583a23b6e5e4a3fd4146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032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i?id=32871361-35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2847975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232785857_ag-photocollection-106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60350"/>
            <a:ext cx="41402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5" descr="_550_1275578807_drqfukzkoaytmdrknpm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409098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i?id=522669283-2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960813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schastie_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333375"/>
            <a:ext cx="34067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bar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3316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329212294_1323004212_71565184_1299268620_kam_vio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4646612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33375"/>
            <a:ext cx="352107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ПОРА РИСОВАТЬ !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696200" cy="365760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Наносим акварелью ФОН.</a:t>
            </a:r>
          </a:p>
          <a:p>
            <a:pPr eaLnBrk="1" hangingPunct="1"/>
            <a:r>
              <a:rPr lang="ru-RU" smtClean="0"/>
              <a:t>Насыпаем соль на влажную работу.</a:t>
            </a:r>
          </a:p>
          <a:p>
            <a:pPr eaLnBrk="1" hangingPunct="1"/>
            <a:r>
              <a:rPr lang="ru-RU" smtClean="0"/>
              <a:t>1, 2, 3, 4, 5, 6, 7, 8, 9, 10 . . . </a:t>
            </a:r>
          </a:p>
          <a:p>
            <a:pPr eaLnBrk="1" hangingPunct="1"/>
            <a:r>
              <a:rPr lang="ru-RU" smtClean="0"/>
              <a:t>Вовремя стряхиваем соль с листа.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loristicheskii_kollaj_8_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260350"/>
            <a:ext cx="4416425" cy="59039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Дизайнерское вдохновение.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39766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000" smtClean="0"/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Прикрепляем к рамке фон.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Решаем композиционные задачи: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mtClean="0">
                <a:latin typeface="Times New Roman" pitchFamily="18" charset="0"/>
              </a:rPr>
              <a:t>- Где будет расположен цветок?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mtClean="0">
                <a:latin typeface="Times New Roman" pitchFamily="18" charset="0"/>
              </a:rPr>
              <a:t>Куда опустится бабочка?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latin typeface="Times New Roman" pitchFamily="18" charset="0"/>
              </a:rPr>
              <a:t> Какое настроение создаёт моя работа?</a:t>
            </a:r>
          </a:p>
          <a:p>
            <a:pPr eaLnBrk="1" hangingPunct="1">
              <a:lnSpc>
                <a:spcPct val="80000"/>
              </a:lnSpc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floristicheskii_kollaj_4_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60350"/>
            <a:ext cx="4611687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5" descr="leaf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52738"/>
            <a:ext cx="4670425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7" descr="1345726933_leopard-lace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4427537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7 самых красивых бабочек на Зем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0"/>
            <a:ext cx="4897437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3" descr="1345726955_avstraliyskaya-painted-la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38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1345726913_monarch-butter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650"/>
            <a:ext cx="4932363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2012050318425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692150"/>
            <a:ext cx="4319587" cy="32400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1" name="Picture 5" descr="vinigra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74015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3398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620713"/>
            <a:ext cx="6985000" cy="57610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%D0%A6%D0%B2%D0%B5%D1%82%D1%8B-%D0%B8%D0%B7-%D1%81%D0%B0%D0%BB%D1%84%D0%B5%D1%82%D0%BE%D0%BA-%D1%81%D0%B2%D0%BE%D0%B8%D0%BC%D0%B8-%D1%80%D1%83%D0%BA%D0%B0%D0%BC%D0%B8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60350"/>
            <a:ext cx="5268912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2"/>
          <p:cNvSpPr>
            <a:spLocks noChangeArrowheads="1" noChangeShapeType="1" noTextEdit="1"/>
          </p:cNvSpPr>
          <p:nvPr/>
        </p:nvSpPr>
        <p:spPr bwMode="auto">
          <a:xfrm>
            <a:off x="2124075" y="2420938"/>
            <a:ext cx="5761038" cy="2160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коллажи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0"/>
            <a:ext cx="29876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1403350" y="5013325"/>
            <a:ext cx="75612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04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36867" name="Picture 3" descr="C:\Arxiv\100PHOTO\3\M.S.V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111375"/>
            <a:ext cx="2062162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06363"/>
            <a:ext cx="52514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71438"/>
            <a:ext cx="30956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3"/>
          <a:stretch>
            <a:fillRect/>
          </a:stretch>
        </p:blipFill>
        <p:spPr bwMode="auto">
          <a:xfrm>
            <a:off x="3741738" y="2997200"/>
            <a:ext cx="52101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smtClean="0"/>
              <a:t>Монотипия-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smtClean="0"/>
              <a:t>печать один раз.</a:t>
            </a:r>
          </a:p>
        </p:txBody>
      </p:sp>
      <p:pic>
        <p:nvPicPr>
          <p:cNvPr id="6148" name="Picture 5" descr="DSC05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08275"/>
            <a:ext cx="5616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Приёмы работы </a:t>
            </a:r>
            <a:br>
              <a:rPr lang="ru-RU" sz="4000" smtClean="0"/>
            </a:br>
            <a:r>
              <a:rPr lang="ru-RU" sz="4000" smtClean="0"/>
              <a:t>с акварельными красками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растяжка</a:t>
            </a:r>
          </a:p>
          <a:p>
            <a:pPr eaLnBrk="1" hangingPunct="1"/>
            <a:r>
              <a:rPr lang="ru-RU" sz="4000" smtClean="0"/>
              <a:t>размывка</a:t>
            </a:r>
          </a:p>
          <a:p>
            <a:pPr eaLnBrk="1" hangingPunct="1"/>
            <a:r>
              <a:rPr lang="ru-RU" sz="4000" smtClean="0"/>
              <a:t>вливание красок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5" descr="ljudi-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6042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404813"/>
            <a:ext cx="6870700" cy="749300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200" smtClean="0">
                <a:latin typeface="Times New Roman" pitchFamily="18" charset="0"/>
              </a:rPr>
              <a:t>«Город и река на закате» Д. Тёрнер</a:t>
            </a:r>
          </a:p>
        </p:txBody>
      </p:sp>
      <p:pic>
        <p:nvPicPr>
          <p:cNvPr id="9219" name="Picture 4" descr="article_image-image-articl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341438"/>
            <a:ext cx="7056438" cy="50228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870700" cy="849312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Times New Roman" pitchFamily="18" charset="0"/>
              </a:rPr>
              <a:t>«Источник света» Д. Тёрнер</a:t>
            </a:r>
            <a:r>
              <a:rPr lang="ru-RU" sz="4000" smtClean="0"/>
              <a:t> </a:t>
            </a:r>
          </a:p>
        </p:txBody>
      </p:sp>
      <p:pic>
        <p:nvPicPr>
          <p:cNvPr id="10243" name="Picture 4" descr="Джозеф Тернер &quot;Источник цвета&quot;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196975"/>
            <a:ext cx="7632700" cy="5318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Приёмы работы </a:t>
            </a:r>
            <a:br>
              <a:rPr lang="ru-RU" sz="4000" smtClean="0"/>
            </a:br>
            <a:r>
              <a:rPr lang="ru-RU" sz="4000" smtClean="0"/>
              <a:t>с акварельными красками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4000" smtClean="0"/>
          </a:p>
          <a:p>
            <a:pPr eaLnBrk="1" hangingPunct="1"/>
            <a:r>
              <a:rPr lang="ru-RU" sz="4000" smtClean="0"/>
              <a:t>растяжка</a:t>
            </a:r>
          </a:p>
          <a:p>
            <a:pPr eaLnBrk="1" hangingPunct="1"/>
            <a:r>
              <a:rPr lang="ru-RU" sz="4000" smtClean="0"/>
              <a:t>размывка</a:t>
            </a:r>
          </a:p>
          <a:p>
            <a:pPr eaLnBrk="1" hangingPunct="1"/>
            <a:r>
              <a:rPr lang="ru-RU" sz="4000" smtClean="0"/>
              <a:t>вливание красок + СОЛЬ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379</TotalTime>
  <Words>167</Words>
  <Application>Microsoft Office PowerPoint</Application>
  <PresentationFormat>Экран (4:3)</PresentationFormat>
  <Paragraphs>54</Paragraphs>
  <Slides>34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Comic Sans MS</vt:lpstr>
      <vt:lpstr>Arial</vt:lpstr>
      <vt:lpstr>Calibri</vt:lpstr>
      <vt:lpstr>Times New Roman</vt:lpstr>
      <vt:lpstr>Пастель</vt:lpstr>
      <vt:lpstr>Волшебный мир цвета</vt:lpstr>
      <vt:lpstr>Презентация PowerPoint</vt:lpstr>
      <vt:lpstr>Презентация PowerPoint</vt:lpstr>
      <vt:lpstr>Монотипия-</vt:lpstr>
      <vt:lpstr>Приёмы работы  с акварельными красками</vt:lpstr>
      <vt:lpstr>Презентация PowerPoint</vt:lpstr>
      <vt:lpstr>     «Город и река на закате» Д. Тёрнер</vt:lpstr>
      <vt:lpstr>«Источник света» Д. Тёрнер </vt:lpstr>
      <vt:lpstr>Приёмы работы  с акварельными красками</vt:lpstr>
      <vt:lpstr>Свойства поваренной соли: </vt:lpstr>
      <vt:lpstr>Правила работы </vt:lpstr>
      <vt:lpstr>В воду:</vt:lpstr>
      <vt:lpstr>В краску:</vt:lpstr>
      <vt:lpstr>На бумагу:</vt:lpstr>
      <vt:lpstr>Презентация PowerPoint</vt:lpstr>
      <vt:lpstr>  Спектральный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ПОРА РИСОВАТЬ !</vt:lpstr>
      <vt:lpstr>Презентация PowerPoint</vt:lpstr>
      <vt:lpstr>Дизайнерское вдохновение.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цвета</dc:title>
  <dc:creator>best</dc:creator>
  <cp:lastModifiedBy>Милова С.В.</cp:lastModifiedBy>
  <cp:revision>21</cp:revision>
  <dcterms:created xsi:type="dcterms:W3CDTF">2013-02-11T05:05:52Z</dcterms:created>
  <dcterms:modified xsi:type="dcterms:W3CDTF">2017-04-25T06:21:17Z</dcterms:modified>
</cp:coreProperties>
</file>