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58" r:id="rId5"/>
    <p:sldId id="263" r:id="rId6"/>
    <p:sldId id="262" r:id="rId7"/>
    <p:sldId id="270" r:id="rId8"/>
    <p:sldId id="257" r:id="rId9"/>
    <p:sldId id="271" r:id="rId10"/>
    <p:sldId id="261" r:id="rId11"/>
    <p:sldId id="260" r:id="rId12"/>
    <p:sldId id="264" r:id="rId13"/>
    <p:sldId id="268" r:id="rId14"/>
    <p:sldId id="259" r:id="rId15"/>
    <p:sldId id="269" r:id="rId16"/>
    <p:sldId id="276" r:id="rId17"/>
    <p:sldId id="265" r:id="rId18"/>
    <p:sldId id="266" r:id="rId19"/>
    <p:sldId id="267" r:id="rId20"/>
    <p:sldId id="272" r:id="rId21"/>
    <p:sldId id="277" r:id="rId22"/>
    <p:sldId id="256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2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998C-4E71-407F-A341-9803001F148B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B500-ADE2-4E90-9949-3BAE205C0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998C-4E71-407F-A341-9803001F148B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B500-ADE2-4E90-9949-3BAE205C0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998C-4E71-407F-A341-9803001F148B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B500-ADE2-4E90-9949-3BAE205C0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998C-4E71-407F-A341-9803001F148B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B500-ADE2-4E90-9949-3BAE205C0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998C-4E71-407F-A341-9803001F148B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B500-ADE2-4E90-9949-3BAE205C0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998C-4E71-407F-A341-9803001F148B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B500-ADE2-4E90-9949-3BAE205C0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998C-4E71-407F-A341-9803001F148B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B500-ADE2-4E90-9949-3BAE205C0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998C-4E71-407F-A341-9803001F148B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B500-ADE2-4E90-9949-3BAE205C0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998C-4E71-407F-A341-9803001F148B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B500-ADE2-4E90-9949-3BAE205C0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998C-4E71-407F-A341-9803001F148B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B500-ADE2-4E90-9949-3BAE205C0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998C-4E71-407F-A341-9803001F148B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7B500-ADE2-4E90-9949-3BAE205C0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B998C-4E71-407F-A341-9803001F148B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7B500-ADE2-4E90-9949-3BAE205C0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40;&#1091;&#1076;&#1080;&#1086;&#1082;&#1085;&#1080;&#1075;&#1080;%20_%20&#1053;&#1077;&#1082;&#1088;&#1072;&#1089;&#1086;&#1074;%20&#1052;&#1091;&#1078;&#1080;&#1095;&#1086;&#1082;%20&#1089;%20&#1085;&#1086;&#1075;&#1086;&#1090;&#1086;&#1082;.mp4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ото счастливых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01075" cy="6353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Картинки по запросу мужичок с ноготок читать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424936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176464" cy="6669360"/>
          </a:xfrm>
          <a:prstGeom prst="rect">
            <a:avLst/>
          </a:prstGeom>
          <a:noFill/>
        </p:spPr>
      </p:pic>
      <p:pic>
        <p:nvPicPr>
          <p:cNvPr id="819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248472" cy="634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Картинки по запросу мужичок с ноготок читать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176464" cy="6597352"/>
          </a:xfrm>
          <a:prstGeom prst="rect">
            <a:avLst/>
          </a:prstGeom>
          <a:noFill/>
        </p:spPr>
      </p:pic>
      <p:pic>
        <p:nvPicPr>
          <p:cNvPr id="13316" name="Picture 4" descr="Картинки по запросу мужичок с ноготок читать онлай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4032448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7-конечная звезда 4">
            <a:hlinkClick r:id="rId3" action="ppaction://hlinkfile"/>
          </p:cNvPr>
          <p:cNvSpPr/>
          <p:nvPr/>
        </p:nvSpPr>
        <p:spPr>
          <a:xfrm>
            <a:off x="7596336" y="3212976"/>
            <a:ext cx="914400" cy="914400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Словарная  работа:</a:t>
            </a:r>
            <a:endParaRPr lang="ru-RU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4042792" cy="460851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мужичок с ноготок</a:t>
            </a:r>
            <a:r>
              <a:rPr lang="ru-RU" dirty="0" smtClean="0"/>
              <a:t>-  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i="1" dirty="0" smtClean="0"/>
              <a:t>хворост- </a:t>
            </a:r>
          </a:p>
          <a:p>
            <a:pPr>
              <a:buNone/>
            </a:pPr>
            <a:r>
              <a:rPr lang="ru-RU" i="1" dirty="0" smtClean="0"/>
              <a:t> уздцы-</a:t>
            </a:r>
          </a:p>
          <a:p>
            <a:pPr>
              <a:buNone/>
            </a:pP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i="1" dirty="0" smtClean="0"/>
              <a:t>вестимо- </a:t>
            </a:r>
          </a:p>
          <a:p>
            <a:pPr>
              <a:buNone/>
            </a:pPr>
            <a:r>
              <a:rPr lang="ru-RU" i="1" dirty="0" smtClean="0"/>
              <a:t>миновал-</a:t>
            </a:r>
          </a:p>
          <a:p>
            <a:pPr>
              <a:buNone/>
            </a:pPr>
            <a:r>
              <a:rPr lang="ru-RU" i="1" dirty="0" smtClean="0"/>
              <a:t>шествуя  важно-</a:t>
            </a:r>
          </a:p>
          <a:p>
            <a:pPr>
              <a:buNone/>
            </a:pPr>
            <a:r>
              <a:rPr lang="ru-RU" i="1" dirty="0" smtClean="0"/>
              <a:t> чинно-</a:t>
            </a:r>
          </a:p>
          <a:p>
            <a:pPr>
              <a:buNone/>
            </a:pPr>
            <a:r>
              <a:rPr lang="ru-RU" i="1" dirty="0" smtClean="0"/>
              <a:t>полушубок-</a:t>
            </a:r>
          </a:p>
          <a:p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7" y="5866114"/>
            <a:ext cx="77048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Объяснение значения слова с использованием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"Толкового словаря" С.И. Ожегова и Н.Ю. Шведова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268760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сухие сучья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772816"/>
            <a:ext cx="6156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часть конской сбруи - надеваемые на голову лошади  ремни  с удилами и поводьями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2924945"/>
            <a:ext cx="290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конечно, разумеется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355977" y="4941168"/>
            <a:ext cx="478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Короткая ,до колен, верхняя одежда на меху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342900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прошел  уже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393305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шагая   с достоинством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44371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важно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5976" y="90872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невысокого  роста, маленький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Уменьшительно-ласкательные слова: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988840"/>
            <a:ext cx="7499176" cy="4137323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МУЖИЧ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с НОГОТ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</a:t>
            </a:r>
          </a:p>
          <a:p>
            <a:endParaRPr lang="ru-RU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МАЛЮТ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ОЧК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80920" cy="6291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Картинки по запросу мужичок с ноготок читать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820472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3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AutoShape 2" descr="Картинки по запросу фото счастливых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Картинки по запросу фото счастливых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Картинки по запросу фото счастливых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104456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40" name="AutoShape 8" descr="Картинки по запросу фото счастливых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Картинки по запросу фото счастливых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Картинки по запросу фото счастливых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6" name="Picture 14" descr="Картинки по запросу фото счастливых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565175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448" name="AutoShape 16" descr="Картинки по запросу фото счастливых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0" name="AutoShape 18" descr="Картинки по запросу фото счастливых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2" name="AutoShape 20" descr="Картинки по запросу фото счастливых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54" name="Picture 22" descr="Картинки по запросу фото счастливых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12976"/>
            <a:ext cx="7128792" cy="3419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Работа в группах: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ru-RU" dirty="0" smtClean="0"/>
              <a:t>1 группа: </a:t>
            </a:r>
            <a:r>
              <a:rPr lang="ru-RU" dirty="0" err="1" smtClean="0"/>
              <a:t>Синквейн</a:t>
            </a:r>
            <a:r>
              <a:rPr lang="ru-RU" dirty="0" smtClean="0"/>
              <a:t> «ЗИМА</a:t>
            </a:r>
            <a:r>
              <a:rPr lang="ru-RU" dirty="0" smtClean="0"/>
              <a:t>».</a:t>
            </a:r>
            <a:endParaRPr lang="ru-RU" dirty="0" smtClean="0"/>
          </a:p>
          <a:p>
            <a:r>
              <a:rPr lang="ru-RU" dirty="0" smtClean="0"/>
              <a:t>2 группа: </a:t>
            </a:r>
            <a:r>
              <a:rPr lang="ru-RU" dirty="0" err="1" smtClean="0"/>
              <a:t>Денотатный</a:t>
            </a:r>
            <a:r>
              <a:rPr lang="ru-RU" dirty="0" smtClean="0"/>
              <a:t> граф «ВЛАС</a:t>
            </a:r>
            <a:r>
              <a:rPr lang="ru-RU" dirty="0" smtClean="0"/>
              <a:t>».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            </a:t>
            </a:r>
            <a:r>
              <a:rPr lang="ru-RU" i="1" dirty="0" smtClean="0"/>
              <a:t>Стратегия «</a:t>
            </a:r>
            <a:r>
              <a:rPr lang="en-US" i="1" dirty="0" smtClean="0"/>
              <a:t>FISHBOON</a:t>
            </a:r>
            <a:r>
              <a:rPr lang="ru-RU" i="1" dirty="0" smtClean="0"/>
              <a:t>»</a:t>
            </a:r>
          </a:p>
          <a:p>
            <a:r>
              <a:rPr lang="ru-RU" dirty="0" smtClean="0"/>
              <a:t>3 группа: </a:t>
            </a:r>
            <a:r>
              <a:rPr lang="ru-RU" dirty="0" smtClean="0"/>
              <a:t>Диалог.</a:t>
            </a:r>
            <a:endParaRPr lang="ru-RU" dirty="0" smtClean="0"/>
          </a:p>
          <a:p>
            <a:r>
              <a:rPr lang="ru-RU" dirty="0" smtClean="0"/>
              <a:t>4 группа: </a:t>
            </a:r>
            <a:r>
              <a:rPr lang="ru-RU" dirty="0" smtClean="0"/>
              <a:t>Стратегия РАФТ.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FISHBOON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AutoShape 3" descr="Картинки по запросу стратегия fishb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7" name="Picture 5" descr="Картинки по запросу стратегия fishbone"/>
          <p:cNvPicPr>
            <a:picLocks noChangeAspect="1" noChangeArrowheads="1"/>
          </p:cNvPicPr>
          <p:nvPr/>
        </p:nvPicPr>
        <p:blipFill>
          <a:blip r:embed="rId2" cstate="print"/>
          <a:srcRect l="5405" t="23493" r="5405" b="22996"/>
          <a:stretch>
            <a:fillRect/>
          </a:stretch>
        </p:blipFill>
        <p:spPr bwMode="auto">
          <a:xfrm>
            <a:off x="0" y="1412776"/>
            <a:ext cx="8820472" cy="51845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71600" y="335699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ТЕМА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7046711" y="3476324"/>
            <a:ext cx="2160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ВЫВОД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184482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ПРОБЛЕМЫ, ПРИЧИНЫ, ФАКТЫ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515719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АРГУМЕНТЫ,РЕШЕНИЯ,ДОКАЗАТЕЛЬСТВА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93610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87624" y="1778645"/>
            <a:ext cx="748883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Годы жизни Н.Некрасова: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1814 - 1841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1809 - 1852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1821 – 1877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г) 1799 – 1837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ru-RU" b="1" dirty="0" smtClean="0"/>
              <a:t>2.Место рождения Н.А.Некрасова.</a:t>
            </a:r>
            <a:endParaRPr lang="ru-RU" dirty="0" smtClean="0"/>
          </a:p>
          <a:p>
            <a:r>
              <a:rPr lang="ru-RU" dirty="0" smtClean="0"/>
              <a:t>а) Немиров; </a:t>
            </a:r>
          </a:p>
          <a:p>
            <a:r>
              <a:rPr lang="ru-RU" dirty="0" smtClean="0"/>
              <a:t>б) </a:t>
            </a:r>
            <a:r>
              <a:rPr lang="ru-RU" dirty="0" err="1" smtClean="0"/>
              <a:t>Карабиха</a:t>
            </a:r>
            <a:endParaRPr lang="ru-RU" dirty="0" smtClean="0"/>
          </a:p>
          <a:p>
            <a:r>
              <a:rPr lang="ru-RU" dirty="0" smtClean="0"/>
              <a:t>в) </a:t>
            </a:r>
            <a:r>
              <a:rPr lang="ru-RU" dirty="0" err="1" smtClean="0"/>
              <a:t>Грешнево</a:t>
            </a:r>
            <a:r>
              <a:rPr lang="ru-RU" dirty="0" smtClean="0"/>
              <a:t>;</a:t>
            </a:r>
          </a:p>
          <a:p>
            <a:r>
              <a:rPr lang="ru-RU" dirty="0" smtClean="0"/>
              <a:t>г) Ярославль.</a:t>
            </a:r>
          </a:p>
          <a:p>
            <a:r>
              <a:rPr lang="ru-RU" b="1" dirty="0" smtClean="0"/>
              <a:t>3) Некрасова звали</a:t>
            </a:r>
            <a:endParaRPr lang="ru-RU" dirty="0" smtClean="0"/>
          </a:p>
          <a:p>
            <a:r>
              <a:rPr lang="ru-RU" dirty="0" smtClean="0"/>
              <a:t>а) Иван Алексеевич</a:t>
            </a:r>
          </a:p>
          <a:p>
            <a:r>
              <a:rPr lang="ru-RU" dirty="0" smtClean="0"/>
              <a:t>б) Алексей Николаевич</a:t>
            </a:r>
          </a:p>
          <a:p>
            <a:r>
              <a:rPr lang="ru-RU" dirty="0" smtClean="0"/>
              <a:t>в) Сергей Алексеевич</a:t>
            </a:r>
          </a:p>
          <a:p>
            <a:r>
              <a:rPr lang="ru-RU" dirty="0" smtClean="0"/>
              <a:t>г) Николай Алексеевич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4) Некрасов учился в</a:t>
            </a:r>
            <a:endParaRPr lang="ru-RU" dirty="0" smtClean="0"/>
          </a:p>
          <a:p>
            <a:r>
              <a:rPr lang="ru-RU" dirty="0" smtClean="0"/>
              <a:t>а) Петербургском университете </a:t>
            </a:r>
          </a:p>
          <a:p>
            <a:r>
              <a:rPr lang="ru-RU" dirty="0" smtClean="0"/>
              <a:t>б) Царскосельском лицее</a:t>
            </a:r>
          </a:p>
          <a:p>
            <a:r>
              <a:rPr lang="ru-RU" dirty="0" smtClean="0"/>
              <a:t>в) </a:t>
            </a:r>
            <a:r>
              <a:rPr lang="ru-RU" dirty="0" err="1" smtClean="0"/>
              <a:t>Нежинской</a:t>
            </a:r>
            <a:r>
              <a:rPr lang="ru-RU" dirty="0" smtClean="0"/>
              <a:t> гимназии</a:t>
            </a:r>
          </a:p>
          <a:p>
            <a:r>
              <a:rPr lang="ru-RU" dirty="0" smtClean="0"/>
              <a:t>г) Симбирском университете</a:t>
            </a:r>
          </a:p>
          <a:p>
            <a:r>
              <a:rPr lang="ru-RU" b="1" dirty="0" smtClean="0"/>
              <a:t>5) Какое произведение не принадлежит Некрасову:</a:t>
            </a:r>
            <a:endParaRPr lang="ru-RU" dirty="0" smtClean="0"/>
          </a:p>
          <a:p>
            <a:r>
              <a:rPr lang="ru-RU" dirty="0" smtClean="0"/>
              <a:t>а) «Крестьянские  дети»</a:t>
            </a:r>
          </a:p>
          <a:p>
            <a:r>
              <a:rPr lang="ru-RU" dirty="0" smtClean="0"/>
              <a:t>б) «Невский проспект» </a:t>
            </a:r>
          </a:p>
          <a:p>
            <a:r>
              <a:rPr lang="ru-RU" dirty="0" smtClean="0"/>
              <a:t>в) « Зеленый  шум»</a:t>
            </a:r>
          </a:p>
          <a:p>
            <a:r>
              <a:rPr lang="ru-RU" dirty="0" smtClean="0"/>
              <a:t>г) «Славная осень»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sz="4400" b="1" i="1" dirty="0" smtClean="0"/>
              <a:t>Домашнее задание:</a:t>
            </a:r>
          </a:p>
          <a:p>
            <a:pPr>
              <a:buNone/>
            </a:pPr>
            <a:r>
              <a:rPr lang="ru-RU" dirty="0" smtClean="0"/>
              <a:t>            </a:t>
            </a:r>
          </a:p>
          <a:p>
            <a:pPr>
              <a:buNone/>
            </a:pPr>
            <a:r>
              <a:rPr lang="ru-RU" i="1" dirty="0" smtClean="0"/>
              <a:t>            -Выучить  наизусть отрывок;</a:t>
            </a:r>
          </a:p>
          <a:p>
            <a:pPr>
              <a:buNone/>
            </a:pPr>
            <a:r>
              <a:rPr lang="ru-RU" i="1" dirty="0" smtClean="0"/>
              <a:t>            -повторить слова урока;</a:t>
            </a:r>
          </a:p>
          <a:p>
            <a:pPr>
              <a:buNone/>
            </a:pPr>
            <a:r>
              <a:rPr lang="ru-RU" i="1" dirty="0" smtClean="0"/>
              <a:t>           - нарисовать иллюстрации;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Шкала  оценивания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00200"/>
            <a:ext cx="6120680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3- 6 баллов – «3»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7-10 баллов – «7»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11-15 баллов – «5»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 фото счастливых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5400600" cy="3157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2" name="Picture 4" descr="Картинки по запросу фото счастливых детей"/>
          <p:cNvPicPr>
            <a:picLocks noChangeAspect="1" noChangeArrowheads="1"/>
          </p:cNvPicPr>
          <p:nvPr/>
        </p:nvPicPr>
        <p:blipFill>
          <a:blip r:embed="rId3" cstate="print"/>
          <a:srcRect b="21060"/>
          <a:stretch>
            <a:fillRect/>
          </a:stretch>
        </p:blipFill>
        <p:spPr bwMode="auto">
          <a:xfrm>
            <a:off x="3203848" y="3429000"/>
            <a:ext cx="5760640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774" name="AutoShape 6" descr="Картинки по запросу фото счастливых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6" name="Picture 8" descr="Картинки по запросу фото счастливых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2466975" cy="25922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мужичок с ноготок читать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98106" cy="64807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4365104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Зима!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Крестьянин,торжествуя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дровнях обновляет путь!...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А.С.Пушкин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20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49694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детства в произведениях русских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поэтов,писателей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художников.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4" descr="Картинки по запросу мужичок с ноготок читать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3672408" cy="3888432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067944" y="2621506"/>
            <a:ext cx="482453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              Эпиграф: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Играйте же, дети, растите на воле,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На то вам и красное детство дано.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980728"/>
            <a:ext cx="3600400" cy="28803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Николай Алексеевич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Некрасов</a:t>
            </a:r>
            <a:endParaRPr lang="ru-RU" sz="36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4149080"/>
            <a:ext cx="3312368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1805-1857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и по запросу мужичок с ноготок читать онлайн"/>
          <p:cNvPicPr>
            <a:picLocks noChangeAspect="1" noChangeArrowheads="1"/>
          </p:cNvPicPr>
          <p:nvPr/>
        </p:nvPicPr>
        <p:blipFill>
          <a:blip r:embed="rId2" cstate="print"/>
          <a:srcRect l="19088" r="20327"/>
          <a:stretch>
            <a:fillRect/>
          </a:stretch>
        </p:blipFill>
        <p:spPr bwMode="auto">
          <a:xfrm>
            <a:off x="251520" y="260648"/>
            <a:ext cx="4896544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Крестьянские   дети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m52005ef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4969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276</Words>
  <Application>Microsoft Office PowerPoint</Application>
  <PresentationFormat>Экран (4:3)</PresentationFormat>
  <Paragraphs>82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Тема детства в произведениях русских поэтов,писателей и художников.</vt:lpstr>
      <vt:lpstr>Николай Алексеевич Некрасов</vt:lpstr>
      <vt:lpstr>Крестьянские   дети</vt:lpstr>
      <vt:lpstr>Слайд 10</vt:lpstr>
      <vt:lpstr>Слайд 11</vt:lpstr>
      <vt:lpstr>Слайд 12</vt:lpstr>
      <vt:lpstr>Слайд 13</vt:lpstr>
      <vt:lpstr>Слайд 14</vt:lpstr>
      <vt:lpstr>Словарная  работа:</vt:lpstr>
      <vt:lpstr>Уменьшительно-ласкательные слова:</vt:lpstr>
      <vt:lpstr>Слайд 17</vt:lpstr>
      <vt:lpstr>Слайд 18</vt:lpstr>
      <vt:lpstr>Слайд 19</vt:lpstr>
      <vt:lpstr>Работа в группах:</vt:lpstr>
      <vt:lpstr>FISHBOON</vt:lpstr>
      <vt:lpstr>ТЕСТ </vt:lpstr>
      <vt:lpstr>Слайд 23</vt:lpstr>
      <vt:lpstr>Слайд 24</vt:lpstr>
      <vt:lpstr>Слайд 25</vt:lpstr>
      <vt:lpstr>Шкала  оценивания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alser</dc:creator>
  <cp:lastModifiedBy>alser</cp:lastModifiedBy>
  <cp:revision>9</cp:revision>
  <dcterms:created xsi:type="dcterms:W3CDTF">2017-02-14T03:19:51Z</dcterms:created>
  <dcterms:modified xsi:type="dcterms:W3CDTF">2017-02-17T04:12:24Z</dcterms:modified>
</cp:coreProperties>
</file>