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2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C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24" autoAdjust="0"/>
  </p:normalViewPr>
  <p:slideViewPr>
    <p:cSldViewPr>
      <p:cViewPr>
        <p:scale>
          <a:sx n="54" d="100"/>
          <a:sy n="54" d="100"/>
        </p:scale>
        <p:origin x="-37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ashzeleniymir.ru/%d0%bc%d1%83%d1%85%d0%b0/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nashzeleniymir.ru/%d1%81%d1%82%d1%80%d0%b5%d0%ba%d0%be%d0%b7%d0%b0/" TargetMode="External"/><Relationship Id="rId4" Type="http://schemas.openxmlformats.org/officeDocument/2006/relationships/hyperlink" Target="http://nashzeleniymir.ru/%d0%ba%d0%be%d0%bc%d0%b0%d1%8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~System\Desktop\Фон для слайдов\20130711230909843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25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152400"/>
            <a:ext cx="8534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к открытому занятию по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бисероплетению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«Плетение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лягушонка на одном отрезке проволоки,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способом параллельного низания»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54864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МБУ ДО «Центр дополнительного образования детей». Октябрьский район,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г.Ростов-на-Дону.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Объединение «Волшебный бисер».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Педагог ДО: Рукина Елена Николаевна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~System\Desktop\biser.info_77167_l-agushka-2_1350212134.jpg"/>
          <p:cNvPicPr/>
          <p:nvPr/>
        </p:nvPicPr>
        <p:blipFill>
          <a:blip r:embed="rId3"/>
          <a:srcRect l="29592" t="37821" r="35324" b="18903"/>
          <a:stretch>
            <a:fillRect/>
          </a:stretch>
        </p:blipFill>
        <p:spPr bwMode="auto">
          <a:xfrm>
            <a:off x="5410200" y="2133600"/>
            <a:ext cx="3352800" cy="32766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28" name="Picture 4" descr="D:\~System\Desktop\лягушки фото\Лягушка-фот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09800"/>
            <a:ext cx="4722489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~System\Desktop\Фон для слайдов\20130711230909843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252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Лягушка (лат.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rana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— представитель класса земноводных, относящихся к отряду бесхвостых, семейству настоящих лягушек.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Существует более 500 видов лягушек</a:t>
            </a:r>
            <a:r>
              <a:rPr lang="ru-RU" sz="2000" dirty="0" smtClean="0"/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~System\Desktop\лягушки фото\Лягушка-фот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066800"/>
            <a:ext cx="2764383" cy="1828800"/>
          </a:xfrm>
          <a:prstGeom prst="rect">
            <a:avLst/>
          </a:prstGeom>
          <a:noFill/>
        </p:spPr>
      </p:pic>
      <p:pic>
        <p:nvPicPr>
          <p:cNvPr id="5123" name="Picture 3" descr="D:\~System\Desktop\лягушки фото\Rhacophorus_helenae-Rowley_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124200"/>
            <a:ext cx="2919484" cy="1956055"/>
          </a:xfrm>
          <a:prstGeom prst="rect">
            <a:avLst/>
          </a:prstGeom>
          <a:noFill/>
        </p:spPr>
      </p:pic>
      <p:pic>
        <p:nvPicPr>
          <p:cNvPr id="5124" name="Picture 4" descr="D:\~System\Desktop\лягушки фото\maxresdefault.jpg"/>
          <p:cNvPicPr>
            <a:picLocks noChangeAspect="1" noChangeArrowheads="1"/>
          </p:cNvPicPr>
          <p:nvPr/>
        </p:nvPicPr>
        <p:blipFill>
          <a:blip r:embed="rId5"/>
          <a:srcRect l="5469" b="4167"/>
          <a:stretch>
            <a:fillRect/>
          </a:stretch>
        </p:blipFill>
        <p:spPr bwMode="auto">
          <a:xfrm>
            <a:off x="5791200" y="1066800"/>
            <a:ext cx="3073400" cy="1828800"/>
          </a:xfrm>
          <a:prstGeom prst="rect">
            <a:avLst/>
          </a:prstGeom>
          <a:noFill/>
        </p:spPr>
      </p:pic>
      <p:pic>
        <p:nvPicPr>
          <p:cNvPr id="5125" name="Picture 5" descr="D:\~System\Desktop\лягушки фото\Phyllomedusa_sauvag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124200"/>
            <a:ext cx="2895600" cy="1930937"/>
          </a:xfrm>
          <a:prstGeom prst="rect">
            <a:avLst/>
          </a:prstGeom>
          <a:noFill/>
        </p:spPr>
      </p:pic>
      <p:pic>
        <p:nvPicPr>
          <p:cNvPr id="5126" name="Picture 6" descr="D:\~System\Desktop\лягушки фото\148002720816799479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066800"/>
            <a:ext cx="2514600" cy="1844040"/>
          </a:xfrm>
          <a:prstGeom prst="rect">
            <a:avLst/>
          </a:prstGeom>
          <a:noFill/>
        </p:spPr>
      </p:pic>
      <p:pic>
        <p:nvPicPr>
          <p:cNvPr id="5127" name="Picture 7" descr="D:\~System\Desktop\лягушки фото\Frog--17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276600"/>
            <a:ext cx="2514600" cy="3259550"/>
          </a:xfrm>
          <a:prstGeom prst="rect">
            <a:avLst/>
          </a:prstGeom>
          <a:noFill/>
        </p:spPr>
      </p:pic>
      <p:pic>
        <p:nvPicPr>
          <p:cNvPr id="5128" name="Picture 8" descr="D:\~System\Desktop\лягушки фото\tmp650334374801178626.jpg"/>
          <p:cNvPicPr>
            <a:picLocks noChangeAspect="1" noChangeArrowheads="1"/>
          </p:cNvPicPr>
          <p:nvPr/>
        </p:nvPicPr>
        <p:blipFill>
          <a:blip r:embed="rId9"/>
          <a:srcRect r="15079"/>
          <a:stretch>
            <a:fillRect/>
          </a:stretch>
        </p:blipFill>
        <p:spPr bwMode="auto">
          <a:xfrm>
            <a:off x="5562600" y="5181600"/>
            <a:ext cx="3276600" cy="1524000"/>
          </a:xfrm>
          <a:prstGeom prst="rect">
            <a:avLst/>
          </a:prstGeom>
          <a:noFill/>
        </p:spPr>
      </p:pic>
      <p:pic>
        <p:nvPicPr>
          <p:cNvPr id="5129" name="Picture 9" descr="D:\~System\Desktop\лягушки фото\lyagyshka-drevolaz15.jpg"/>
          <p:cNvPicPr>
            <a:picLocks noChangeAspect="1" noChangeArrowheads="1"/>
          </p:cNvPicPr>
          <p:nvPr/>
        </p:nvPicPr>
        <p:blipFill>
          <a:blip r:embed="rId10"/>
          <a:srcRect t="19620" r="20938" b="9750"/>
          <a:stretch>
            <a:fillRect/>
          </a:stretch>
        </p:blipFill>
        <p:spPr bwMode="auto">
          <a:xfrm>
            <a:off x="2895600" y="5181600"/>
            <a:ext cx="2557639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~System\Desktop\Фон для слайдов\20130711230909843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252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" y="228600"/>
            <a:ext cx="8763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Размеры лягушки колеблются от 8 мм до 32 см, причем раскраска может быть как одноцветной (бурой, желтой, зеленой), так и пестрой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Самая большая в мире лягушка достигает длины 32 см – это лягушка-голиаф. Самая маленькая в мире лягушка – листовая лягушка, размером 2 см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Зрение лягушек уникально – они могут одновременно смотреть вверх, вперед и вбок.</a:t>
            </a:r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04" name="Picture 8" descr="D:\~System\Desktop\img20.jpg"/>
          <p:cNvPicPr>
            <a:picLocks noChangeAspect="1" noChangeArrowheads="1"/>
          </p:cNvPicPr>
          <p:nvPr/>
        </p:nvPicPr>
        <p:blipFill>
          <a:blip r:embed="rId3"/>
          <a:srcRect l="22812" t="22500" r="20938" b="22500"/>
          <a:stretch>
            <a:fillRect/>
          </a:stretch>
        </p:blipFill>
        <p:spPr bwMode="auto">
          <a:xfrm>
            <a:off x="4572000" y="2590800"/>
            <a:ext cx="4343400" cy="3185160"/>
          </a:xfrm>
          <a:prstGeom prst="rect">
            <a:avLst/>
          </a:prstGeom>
          <a:noFill/>
        </p:spPr>
      </p:pic>
      <p:pic>
        <p:nvPicPr>
          <p:cNvPr id="4105" name="Picture 9" descr="D:\~System\Desktop\лягушки фото\Ranitomeya-uakarii-03000019484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876800"/>
            <a:ext cx="2362200" cy="1771650"/>
          </a:xfrm>
          <a:prstGeom prst="rect">
            <a:avLst/>
          </a:prstGeom>
          <a:noFill/>
        </p:spPr>
      </p:pic>
      <p:pic>
        <p:nvPicPr>
          <p:cNvPr id="4106" name="Picture 10" descr="D:\~System\Desktop\лягушки фото\Ranitomeya_variabilis.jpg"/>
          <p:cNvPicPr>
            <a:picLocks noChangeAspect="1" noChangeArrowheads="1"/>
          </p:cNvPicPr>
          <p:nvPr/>
        </p:nvPicPr>
        <p:blipFill>
          <a:blip r:embed="rId5" cstate="print"/>
          <a:srcRect l="22987" t="2934" r="7215" b="12573"/>
          <a:stretch>
            <a:fillRect/>
          </a:stretch>
        </p:blipFill>
        <p:spPr bwMode="auto">
          <a:xfrm>
            <a:off x="2743200" y="5334000"/>
            <a:ext cx="1600200" cy="1292469"/>
          </a:xfrm>
          <a:prstGeom prst="rect">
            <a:avLst/>
          </a:prstGeom>
          <a:noFill/>
        </p:spPr>
      </p:pic>
      <p:pic>
        <p:nvPicPr>
          <p:cNvPr id="4107" name="Picture 11" descr="D:\~System\Desktop\лягушки фото\lyagushka-drevolaz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1" y="2209801"/>
            <a:ext cx="2667000" cy="1575954"/>
          </a:xfrm>
          <a:prstGeom prst="rect">
            <a:avLst/>
          </a:prstGeom>
          <a:noFill/>
        </p:spPr>
      </p:pic>
      <p:pic>
        <p:nvPicPr>
          <p:cNvPr id="4103" name="Picture 7" descr="D:\~System\Desktop\лягушки фото\slide_38.jpg"/>
          <p:cNvPicPr>
            <a:picLocks noChangeAspect="1" noChangeArrowheads="1"/>
          </p:cNvPicPr>
          <p:nvPr/>
        </p:nvPicPr>
        <p:blipFill>
          <a:blip r:embed="rId7"/>
          <a:srcRect l="43793" t="22988" r="13304" b="34861"/>
          <a:stretch>
            <a:fillRect/>
          </a:stretch>
        </p:blipFill>
        <p:spPr bwMode="auto">
          <a:xfrm>
            <a:off x="1981200" y="3352800"/>
            <a:ext cx="2514600" cy="185286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562600" y="5943600"/>
            <a:ext cx="2357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Лягушка-голиаф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~System\Desktop\Фон для слайдов\20130711230909843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252" cy="6858000"/>
          </a:xfrm>
          <a:prstGeom prst="rect">
            <a:avLst/>
          </a:prstGeom>
          <a:noFill/>
        </p:spPr>
      </p:pic>
      <p:pic>
        <p:nvPicPr>
          <p:cNvPr id="18434" name="Picture 2" descr="D:\~System\Desktop\лягушки фото\life-cycle-frog-illustration-30840015.jpg"/>
          <p:cNvPicPr>
            <a:picLocks noChangeAspect="1" noChangeArrowheads="1"/>
          </p:cNvPicPr>
          <p:nvPr/>
        </p:nvPicPr>
        <p:blipFill>
          <a:blip r:embed="rId3"/>
          <a:srcRect r="624" b="8197"/>
          <a:stretch>
            <a:fillRect/>
          </a:stretch>
        </p:blipFill>
        <p:spPr bwMode="auto">
          <a:xfrm>
            <a:off x="2057400" y="1905000"/>
            <a:ext cx="5181600" cy="3921211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600" y="0"/>
            <a:ext cx="89154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Размножаются лягушки при помощи отложенной икры.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Существуют виды, откладывающие в воду более 20 000 икринок за одно метание.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10 дней на свет появляются головастики, которые дышат жабрами.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мере развития у них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вырастают лапки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исчезает хвост. По истечении четырех месяцев на свет появляются маленькие лягушата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D:\~System\Desktop\лягушки фото\shop_items_catalog_image69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5562600"/>
            <a:ext cx="3384550" cy="1057672"/>
          </a:xfrm>
          <a:prstGeom prst="rect">
            <a:avLst/>
          </a:prstGeom>
          <a:noFill/>
        </p:spPr>
      </p:pic>
      <p:pic>
        <p:nvPicPr>
          <p:cNvPr id="18437" name="Picture 5" descr="D:\~System\Desktop\лягушки фото\10755643-Common-Frog-Rana-temporaria-tadpole-with-internal-gills-3-weeks-after-hatching-in-front-of-white-bac-Stock-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638800"/>
            <a:ext cx="3441385" cy="960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~System\Desktop\Фон для слайдов\20130711230909843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25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304800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Рацион лягушек состоит из мелких насекомых (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мух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комаров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стрекоз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 т. д.). 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случае они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брезгуют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маленьким и слабым сородичем. Для обеспечения себя пищей эти земноводные используют раздвоенный и липкий язык, который спереди прикреплен к челюстям. Во рту язык лягушки находится в свободном состоянии, а при необходимости «выстреливает»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D:\~System\Desktop\лягушки фото\frog-tongue-fusi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971800"/>
            <a:ext cx="8548754" cy="3429000"/>
          </a:xfrm>
          <a:prstGeom prst="rect">
            <a:avLst/>
          </a:prstGeom>
          <a:noFill/>
        </p:spPr>
      </p:pic>
      <p:pic>
        <p:nvPicPr>
          <p:cNvPr id="3074" name="Picture 2" descr="D:\~System\Desktop\лягушки фото\d0bbd18fd0b3d183d188d0bad0b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2057400"/>
            <a:ext cx="3543303" cy="2362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~System\Desktop\Фон для слайдов\20130711230909843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-252" y="0"/>
            <a:ext cx="9144252" cy="6858000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04800" y="228600"/>
            <a:ext cx="7924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какому классу относят лягушек?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обитают лягушки?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питаются лягушки?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развиваются лягушки?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называют самую большую лягушку и какого она размера?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называют самую маленькую лягушку,  какого она размера?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552700" algn="l"/>
                <a:tab pos="3629025" algn="l"/>
                <a:tab pos="3990975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вы сегодня научились?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52700" algn="l"/>
                <a:tab pos="3629025" algn="l"/>
                <a:tab pos="3990975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ли вам трудно?                  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~System\Desktop\Фон для слайдов\20130711230909843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252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3400" y="3048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Калибровка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бисера в процессе работы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0600" y="990601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используем китайский бисер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Калибруем по размеру и форме: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6019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Названия бисера в зависимости от формы и размера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«БАТОНЫ» , «БУЛОЧКИ», «ОЛАДУШКИ», «БЛИНЧИКИ». </a:t>
            </a:r>
            <a:endParaRPr lang="ru-RU" dirty="0"/>
          </a:p>
        </p:txBody>
      </p:sp>
      <p:pic>
        <p:nvPicPr>
          <p:cNvPr id="11" name="Рисунок 10" descr="C:\Users\Елена\Documents\ЕС\кружок\ЦДОД\Бисероплетение\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6172200" cy="3733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~System\Desktop\Фон для слайдов\20130711230909843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25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990600"/>
            <a:ext cx="731520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Чёрный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Тёмно-зелёный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Светло-зелёный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5200" y="304800"/>
            <a:ext cx="2057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Схема:</a:t>
            </a:r>
            <a:endParaRPr lang="ru-RU" sz="3200" dirty="0"/>
          </a:p>
        </p:txBody>
      </p:sp>
      <p:pic>
        <p:nvPicPr>
          <p:cNvPr id="5" name="Рисунок 4" descr="D:\~System\Desktop\6485ac4b3896cb73a3d01cefd47c1f8d.jpg"/>
          <p:cNvPicPr/>
          <p:nvPr/>
        </p:nvPicPr>
        <p:blipFill>
          <a:blip r:embed="rId3"/>
          <a:srcRect l="48839" t="44498" r="3215" b="14238"/>
          <a:stretch>
            <a:fillRect/>
          </a:stretch>
        </p:blipFill>
        <p:spPr bwMode="auto">
          <a:xfrm>
            <a:off x="4114800" y="1143000"/>
            <a:ext cx="46482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381000" y="12192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1000" y="1752600"/>
            <a:ext cx="304800" cy="304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1000" y="2286000"/>
            <a:ext cx="304800" cy="304800"/>
          </a:xfrm>
          <a:prstGeom prst="ellipse">
            <a:avLst/>
          </a:prstGeom>
          <a:solidFill>
            <a:srgbClr val="E8EC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D:\~System\Desktop\biser.info_77167_l-agushka-2_1350212134.jpg"/>
          <p:cNvPicPr/>
          <p:nvPr/>
        </p:nvPicPr>
        <p:blipFill>
          <a:blip r:embed="rId4"/>
          <a:srcRect l="29592" t="37821" r="35324" b="18903"/>
          <a:stretch>
            <a:fillRect/>
          </a:stretch>
        </p:blipFill>
        <p:spPr bwMode="auto">
          <a:xfrm>
            <a:off x="304800" y="2971800"/>
            <a:ext cx="3505200" cy="35814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305</Words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LenaCQ</dc:creator>
  <cp:lastModifiedBy>LenaCQ</cp:lastModifiedBy>
  <cp:revision>23</cp:revision>
  <dcterms:created xsi:type="dcterms:W3CDTF">2017-09-29T15:24:13Z</dcterms:created>
  <dcterms:modified xsi:type="dcterms:W3CDTF">2017-09-29T22:50:42Z</dcterms:modified>
</cp:coreProperties>
</file>