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84" r:id="rId5"/>
    <p:sldId id="263" r:id="rId6"/>
    <p:sldId id="267" r:id="rId7"/>
    <p:sldId id="281" r:id="rId8"/>
    <p:sldId id="282" r:id="rId9"/>
    <p:sldId id="283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D9C4D7-6A6A-4A3D-AC3B-64AAA541BF1B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C254C2-4AD2-434D-84D5-3046A8F70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AF32E-9706-494F-A61C-19AF4899C171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829C-9666-470B-8D17-4E016E661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5740-7FBE-4948-9139-DF0717867D53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E576-444B-4C70-8C7D-F7DAE0B8A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DF49-6794-4E4B-BCB8-BDD96DA1C749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27F09-F626-4B08-A304-EDBCE4DAF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20BB-32FD-411E-846D-3FFF88CB0003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C945-3855-4619-940E-A76658AE7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2BD8-8020-40BA-BD56-9ADBB9E6CBD2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CA951-495A-4F1D-833A-F5DC62229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1EA57-560C-49EF-9374-F3BA011DBBCE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D13E3-B4CF-4580-B387-83E630657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DC99-7BB2-42F0-9C22-CEFFEBE7A634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F5E4-74E2-4C92-B91C-3CDED038D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3971B-49CD-4C39-BC69-A972DFC6837E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AD6A-CE9C-45A5-AF3D-D36601316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8F44-E695-43A3-BB75-468EAD5F723A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0BCA8-9DFA-4A01-8D58-56A564809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D710B-E2B6-4066-9CBC-2B86C13EA805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55946-C9E3-4676-8369-DCEB05D1F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E04A-E03A-44CF-8236-5E3DD855EEE7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8557-E1DA-4863-A3F8-21F3978DD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E59447-7BA0-4325-9A58-0303B4DF5EB4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043824-3BC0-4A3B-920E-AF3EFF4A5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3568" y="3429000"/>
            <a:ext cx="7772400" cy="1656184"/>
          </a:xfrm>
        </p:spPr>
        <p:txBody>
          <a:bodyPr/>
          <a:lstStyle/>
          <a:p>
            <a:r>
              <a:rPr lang="en-US" sz="9600" b="1" i="1" dirty="0" smtClean="0">
                <a:solidFill>
                  <a:srgbClr val="C00000"/>
                </a:solidFill>
              </a:rPr>
              <a:t>My Toys</a:t>
            </a:r>
            <a:endParaRPr lang="ru-RU" sz="9600" b="1" i="1" dirty="0" smtClean="0">
              <a:solidFill>
                <a:srgbClr val="C00000"/>
              </a:solidFill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1285852" y="1428736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2143108" y="1142984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3071802" y="1500174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4071934" y="1357298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5949417" y="1591707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5075200" y="1146119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6929454" y="1714488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3" descr="H:\Documents and Settings\Aida\Рабочий стол\НОвая ГРАФИКА сборник\КАРТИНКИ СБОРНИК_ школьные\s5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564904"/>
            <a:ext cx="8413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500063" y="6215063"/>
            <a:ext cx="1006475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поехали - пока!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Машина по-английски …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</a:t>
            </a:r>
            <a:endParaRPr lang="ru-RU" sz="3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_________________4d4150170a4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6840760" cy="4392489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51F04-F568-4A9A-82E1-B305B2BD5785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словаре вчера нашел,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кукла – по-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английски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doll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doll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0b0ac8479522423e1782993860d801bf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268760"/>
            <a:ext cx="3888432" cy="4752528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3971B-49CD-4C39-BC69-A972DFC6837E}" type="datetime1">
              <a:rPr lang="ru-RU" smtClean="0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6AD6A-CE9C-45A5-AF3D-D36601316B7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идем играть в футбол.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Мячик – по- 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английски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www.pupsu.ru с-133ЛП_en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484785"/>
            <a:ext cx="5040560" cy="4479574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3971B-49CD-4C39-BC69-A972DFC6837E}" type="datetime1">
              <a:rPr lang="ru-RU" smtClean="0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6AD6A-CE9C-45A5-AF3D-D36601316B7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blocks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497d2b7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6264696" cy="4536504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3971B-49CD-4C39-BC69-A972DFC6837E}" type="datetime1">
              <a:rPr lang="ru-RU" smtClean="0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6AD6A-CE9C-45A5-AF3D-D36601316B7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box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55930.124808772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84784"/>
            <a:ext cx="5184576" cy="4464497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3971B-49CD-4C39-BC69-A972DFC6837E}" type="datetime1">
              <a:rPr lang="ru-RU" smtClean="0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6AD6A-CE9C-45A5-AF3D-D36601316B7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teddy bear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x_c1bbbb1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412776"/>
            <a:ext cx="4111456" cy="4525963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3971B-49CD-4C39-BC69-A972DFC6837E}" type="datetime1">
              <a:rPr lang="ru-RU" smtClean="0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6AD6A-CE9C-45A5-AF3D-D36601316B7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drum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барабан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84784"/>
            <a:ext cx="5143301" cy="4525963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3971B-49CD-4C39-BC69-A972DFC6837E}" type="datetime1">
              <a:rPr lang="ru-RU" smtClean="0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6AD6A-CE9C-45A5-AF3D-D36601316B7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balloon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33971B-49CD-4C39-BC69-A972DFC6837E}" type="datetime1">
              <a:rPr lang="ru-RU" smtClean="0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6AD6A-CE9C-45A5-AF3D-D36601316B7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026" name="Picture 2" descr="C:\Users\Админ\Desktop\игрушки\02096e7214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91839">
            <a:off x="2880348" y="1489923"/>
            <a:ext cx="3009900" cy="4159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0cabf53afe71ea6058edd63fbba64e7fb986c4"/>
</p:tagLst>
</file>

<file path=ppt/theme/theme1.xml><?xml version="1.0" encoding="utf-8"?>
<a:theme xmlns:a="http://schemas.openxmlformats.org/drawingml/2006/main" name="ин.яз.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ин.яз.10</Template>
  <TotalTime>86</TotalTime>
  <Words>50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ин.яз.10</vt:lpstr>
      <vt:lpstr>My Toys</vt:lpstr>
      <vt:lpstr>Мы поехали - пока! Машина по-английски …a car</vt:lpstr>
      <vt:lpstr> Я в словаре вчера нашел, Что кукла – по- английски …doll a doll</vt:lpstr>
      <vt:lpstr>Мы идем играть в футбол. Мячик – по- английски …ball </vt:lpstr>
      <vt:lpstr> blocks</vt:lpstr>
      <vt:lpstr>a box</vt:lpstr>
      <vt:lpstr>a teddy bear</vt:lpstr>
      <vt:lpstr>a drum</vt:lpstr>
      <vt:lpstr>a balloon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Toys</dc:title>
  <dc:creator>Админ</dc:creator>
  <dc:description>http://aida.ucoz.ru</dc:description>
  <cp:lastModifiedBy>Пользователь</cp:lastModifiedBy>
  <cp:revision>12</cp:revision>
  <dcterms:created xsi:type="dcterms:W3CDTF">2012-10-08T18:21:22Z</dcterms:created>
  <dcterms:modified xsi:type="dcterms:W3CDTF">2017-09-17T13:19:07Z</dcterms:modified>
</cp:coreProperties>
</file>