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7" r:id="rId7"/>
    <p:sldId id="268" r:id="rId8"/>
    <p:sldId id="270" r:id="rId9"/>
    <p:sldId id="271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A4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okruzhajuschij-mir/Igra-po-pravilam-dvizhenija/0001-001-Krasnyj-zhjoltyj-zeljony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957"/>
            <a:ext cx="8578794" cy="6752043"/>
          </a:xfrm>
          <a:prstGeom prst="rect">
            <a:avLst/>
          </a:prstGeom>
          <a:noFill/>
        </p:spPr>
      </p:pic>
      <p:pic>
        <p:nvPicPr>
          <p:cNvPr id="5" name="Рисунок 4" descr="https://www.hfe.co.uk/blog/wp-content/uploads/2015/11/Fotolia_3452689_Subscription_Monthly_M-e14468121209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573016"/>
            <a:ext cx="3668976" cy="25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59832" y="1196752"/>
            <a:ext cx="3528392" cy="156966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CA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Food</a:t>
            </a:r>
            <a:endParaRPr lang="ru-RU" sz="9600" dirty="0">
              <a:solidFill>
                <a:srgbClr val="0CA4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okruzhajuschij-mir/Igra-po-pravilam-dvizhenija/0001-001-Krasnyj-zhjoltyj-zeljony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957"/>
            <a:ext cx="8578794" cy="6752043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91680" y="1246782"/>
            <a:ext cx="56972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Разгорелся аппетит?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Съешьте мясо. Мясо –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meat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2276872"/>
            <a:ext cx="3101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https://im0-tub-kz.yandex.net/i?id=58af572e60dc9ba7b855db78cd99bd66&amp;n=33&amp;h=215&amp;w=3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96952"/>
            <a:ext cx="4140696" cy="2587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okruzhajuschij-mir/Igra-po-pravilam-dvizhenija/0001-001-Krasnyj-zhjoltyj-zeljony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957"/>
            <a:ext cx="8578794" cy="6752043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07704" y="1196752"/>
            <a:ext cx="51866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правда, а не бред: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Хлеб мы называем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bread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2204864"/>
            <a:ext cx="2457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kulinichi.com/image.php?w=400&amp;h=300&amp;f=png&amp;src=assets/images/catalog/xlebrzhanopshenichnyij/k2.jpg&amp;hash=25256f3102dd1749cc623b00242c8f0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24944"/>
            <a:ext cx="3535635" cy="256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okruzhajuschij-mir/Igra-po-pravilam-dvizhenija/0001-001-Krasnyj-zhjoltyj-zeljony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957"/>
            <a:ext cx="8578794" cy="6752043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91680" y="1052736"/>
            <a:ext cx="57470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Масло нужно всем ребятам.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Масло по-английски –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butter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132856"/>
            <a:ext cx="5040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www.omicrono.com/wp-content/uploads/2015/02/mantequill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780928"/>
            <a:ext cx="4678238" cy="242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900igr.net/datai/okruzhajuschij-mir/Igra-po-pravilam-dvizhenija/0001-001-Krasnyj-zhjoltyj-zeljony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957"/>
            <a:ext cx="8578794" cy="6752043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979712" y="980728"/>
            <a:ext cx="55775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вовсе не каприз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называем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cheese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988840"/>
            <a:ext cx="23924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ірімшік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i.imgur.com/CNCmW2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08920"/>
            <a:ext cx="3132733" cy="283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lib.znaimo.com.ua/tw_files2/urls_4/965/d-964408/964408_html_mb1470f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3" descr="http://uch.znate.ru/tw_files2/urls_2/8/d-7159/img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http://gymn13.minsk.edu.by/be/sm_full.aspx?guid=2487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2" descr="http://images.myshared.ru/9/948515/slide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 descr="http://www.who.int/world-health-day/previous/2006/infomaterials/Starmapnbc_larg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250"/>
            <a:ext cx="9144000" cy="68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71e343264d6e9c73d1a2ed38ee72d54647969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49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13</cp:revision>
  <dcterms:created xsi:type="dcterms:W3CDTF">2016-03-20T16:33:46Z</dcterms:created>
  <dcterms:modified xsi:type="dcterms:W3CDTF">2017-11-06T01:36:38Z</dcterms:modified>
</cp:coreProperties>
</file>