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kaleidoskop-dance.ru/wp-content/uploads/2012/05/buryatskiy-tanets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6&amp;text=%D0%9D%D0%B0%D1%86%D0%B8%D0%BE%D0%BD%D0%B0%D0%BB%D1%8C%D0%BD%D0%B0%D1%8F%20%D0%B1%D0%B5%D0%BB%D0%B0%D1%8F%20%D0%BF%D0%B8%D1%89%D0%B0%20%D0%B1%D1%83%D1%80%D1%8F%D1%82&amp;spsite=zabinfo.ru&amp;img_url=zabinfo.ru/index.php?module=photoshare&amp;func=viewimage&amp;iid=5354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Documents and Settings\Администратор\Мои документы\Сагаалган\саг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22" y="184571"/>
            <a:ext cx="8616466" cy="64847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h</a:t>
            </a:r>
            <a:r>
              <a:rPr lang="ru-RU" dirty="0" err="1" smtClean="0"/>
              <a:t>ур</a:t>
            </a:r>
            <a:r>
              <a:rPr lang="ru-RU" dirty="0" smtClean="0"/>
              <a:t>  </a:t>
            </a:r>
            <a:r>
              <a:rPr lang="ru-RU" dirty="0" err="1" smtClean="0"/>
              <a:t>харбаан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Стрельба из лука</a:t>
            </a:r>
            <a:endParaRPr lang="ru-RU" sz="5400" dirty="0"/>
          </a:p>
        </p:txBody>
      </p:sp>
      <p:pic>
        <p:nvPicPr>
          <p:cNvPr id="3074" name="Picture 2" descr="C:\Documents and Settings\User\Мои документы\Мои рисунки\2008-05 (май)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960440" cy="4422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Барилдаан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Борьба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User\Мои документы\Мои рисунки\2008-05 (май)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55775" y="326452"/>
            <a:ext cx="3960440" cy="47365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Дети в национальных костюмах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vk\Мои документы\Сагаалган Артур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836712"/>
            <a:ext cx="5943807" cy="44578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Мори </a:t>
            </a:r>
            <a:r>
              <a:rPr lang="ru-RU" dirty="0" err="1" smtClean="0"/>
              <a:t>урилдаан</a:t>
            </a:r>
            <a:endParaRPr lang="ru-RU" dirty="0"/>
          </a:p>
        </p:txBody>
      </p:sp>
      <p:pic>
        <p:nvPicPr>
          <p:cNvPr id="1026" name="Picture 2" descr="K:\skach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8240"/>
            <a:ext cx="8280919" cy="46784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/>
              <a:t>Эжы</a:t>
            </a:r>
            <a:endParaRPr lang="ru-RU" dirty="0"/>
          </a:p>
        </p:txBody>
      </p:sp>
      <p:pic>
        <p:nvPicPr>
          <p:cNvPr id="4" name="Picture 2" descr="&quot;&amp;Scy;&amp;acy;&amp;gcy;&amp;acy;&amp;acy;&amp;lcy;&amp;gcy;&amp;acy;&amp;ncy; 2012&quot; - &amp;vcy;&amp;scy;&amp;tcy;&amp;rcy;&amp;iecy;&amp;chcy;&amp;acy; &amp;Bcy;&amp;iecy;&amp;lcy;&amp;ocy;&amp;gcy;&amp;ocy; &amp;mcy;&amp;iecy;&amp;scy;&amp;yacy;&amp;tscy;&amp;acy;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1247"/>
          <a:stretch>
            <a:fillRect/>
          </a:stretch>
        </p:blipFill>
        <p:spPr bwMode="auto">
          <a:xfrm>
            <a:off x="1547664" y="548680"/>
            <a:ext cx="6012805" cy="55463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Администратор\Мои документы\Сагаалган\саг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20816" cy="6035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quot;&amp;Scy;&amp;acy;&amp;gcy;&amp;acy;&amp;acy;&amp;lcy;&amp;gcy;&amp;acy;&amp;ncy; 2012&quot; - &amp;vcy;&amp;scy;&amp;tcy;&amp;rcy;&amp;iecy;&amp;chcy;&amp;acy; &amp;Bcy;&amp;iecy;&amp;lcy;&amp;ocy;&amp;gcy;&amp;ocy; &amp;mcy;&amp;iecy;&amp;scy;&amp;yacy;&amp;tscy;&amp;acy;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19" y="857250"/>
            <a:ext cx="7620000" cy="3533775"/>
          </a:xfrm>
          <a:prstGeom prst="rect">
            <a:avLst/>
          </a:prstGeom>
          <a:noFill/>
        </p:spPr>
      </p:pic>
      <p:pic>
        <p:nvPicPr>
          <p:cNvPr id="5" name="Picture 1" descr="C:\Documents and Settings\Администратор\Мои документы\Сагаалган\саг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022" y="184571"/>
            <a:ext cx="8616466" cy="6484789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ANd9GcQ9a1K6MEoDpxAm5WG1MM3hj1uFMKUDt3LvaduIOm_nYAGL3Hy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8387196" cy="51521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</a:t>
            </a:r>
            <a:r>
              <a:rPr lang="ru-RU" sz="4800" dirty="0" err="1" smtClean="0"/>
              <a:t>ур</a:t>
            </a:r>
            <a:r>
              <a:rPr lang="ru-RU" sz="4800" dirty="0" smtClean="0"/>
              <a:t> </a:t>
            </a:r>
            <a:r>
              <a:rPr lang="ru-RU" sz="4800" dirty="0" err="1" smtClean="0"/>
              <a:t>харбаан</a:t>
            </a:r>
            <a:endParaRPr lang="ru-RU" sz="4800" dirty="0"/>
          </a:p>
        </p:txBody>
      </p:sp>
      <p:pic>
        <p:nvPicPr>
          <p:cNvPr id="29698" name="Picture 2" descr="K:\sport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00" y="427154"/>
            <a:ext cx="6906784" cy="518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Мои документы\Гэрэлма\Амар мэндэ!\сканирование0019.jpg"/>
          <p:cNvPicPr>
            <a:picLocks noGrp="1"/>
          </p:cNvPicPr>
          <p:nvPr>
            <p:ph idx="1"/>
          </p:nvPr>
        </p:nvPicPr>
        <p:blipFill>
          <a:blip r:embed="rId2" cstate="print"/>
          <a:srcRect l="2455" t="20573" r="3842" b="9781"/>
          <a:stretch>
            <a:fillRect/>
          </a:stretch>
        </p:blipFill>
        <p:spPr bwMode="auto">
          <a:xfrm>
            <a:off x="1115616" y="332656"/>
            <a:ext cx="7128792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Хулгана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http://lib.rus.ec/i/31/233931/i_025.png"/>
          <p:cNvPicPr>
            <a:picLocks noGrp="1"/>
          </p:cNvPicPr>
          <p:nvPr>
            <p:ph idx="1"/>
          </p:nvPr>
        </p:nvPicPr>
        <p:blipFill>
          <a:blip r:embed="rId2" cstate="print"/>
          <a:srcRect r="53425" b="31250"/>
          <a:stretch>
            <a:fillRect/>
          </a:stretch>
        </p:blipFill>
        <p:spPr bwMode="auto">
          <a:xfrm>
            <a:off x="971600" y="0"/>
            <a:ext cx="85689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vk\Мои документы\Мои рисунки\2012-12 (дек)\сканирование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620688"/>
            <a:ext cx="8215824" cy="5508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</a:t>
            </a:r>
            <a:r>
              <a:rPr lang="ru-RU" dirty="0" err="1" smtClean="0"/>
              <a:t>хэр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lib.rus.ec/i/31/233931/i_026.png"/>
          <p:cNvPicPr>
            <a:picLocks noGrp="1"/>
          </p:cNvPicPr>
          <p:nvPr>
            <p:ph idx="1"/>
          </p:nvPr>
        </p:nvPicPr>
        <p:blipFill>
          <a:blip r:embed="rId2" cstate="print"/>
          <a:srcRect r="54625" b="23757"/>
          <a:stretch>
            <a:fillRect/>
          </a:stretch>
        </p:blipFill>
        <p:spPr bwMode="auto">
          <a:xfrm>
            <a:off x="467544" y="620688"/>
            <a:ext cx="8676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lib.rus.ec/i/31/233931/i_027.png"/>
          <p:cNvPicPr>
            <a:picLocks noGrp="1"/>
          </p:cNvPicPr>
          <p:nvPr>
            <p:ph idx="1"/>
          </p:nvPr>
        </p:nvPicPr>
        <p:blipFill>
          <a:blip r:embed="rId2" cstate="print"/>
          <a:srcRect r="54437" b="26428"/>
          <a:stretch>
            <a:fillRect/>
          </a:stretch>
        </p:blipFill>
        <p:spPr bwMode="auto">
          <a:xfrm>
            <a:off x="-252536" y="0"/>
            <a:ext cx="1022513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Туулай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lib.rus.ec/i/31/233931/i_028.png"/>
          <p:cNvPicPr>
            <a:picLocks noGrp="1"/>
          </p:cNvPicPr>
          <p:nvPr>
            <p:ph idx="1"/>
          </p:nvPr>
        </p:nvPicPr>
        <p:blipFill>
          <a:blip r:embed="rId2" cstate="print"/>
          <a:srcRect r="57519" b="26442"/>
          <a:stretch>
            <a:fillRect/>
          </a:stretch>
        </p:blipFill>
        <p:spPr bwMode="auto">
          <a:xfrm>
            <a:off x="467544" y="0"/>
            <a:ext cx="867645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Луу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lib.rus.ec/i/31/233931/i_029.png"/>
          <p:cNvPicPr>
            <a:picLocks noGrp="1"/>
          </p:cNvPicPr>
          <p:nvPr>
            <p:ph idx="1"/>
          </p:nvPr>
        </p:nvPicPr>
        <p:blipFill>
          <a:blip r:embed="rId2" cstate="print"/>
          <a:srcRect r="51710" b="25567"/>
          <a:stretch>
            <a:fillRect/>
          </a:stretch>
        </p:blipFill>
        <p:spPr bwMode="auto">
          <a:xfrm>
            <a:off x="611560" y="0"/>
            <a:ext cx="784887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Могой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lib.rus.ec/i/31/233931/i_030.png"/>
          <p:cNvPicPr>
            <a:picLocks noGrp="1"/>
          </p:cNvPicPr>
          <p:nvPr>
            <p:ph idx="1"/>
          </p:nvPr>
        </p:nvPicPr>
        <p:blipFill>
          <a:blip r:embed="rId2" cstate="print"/>
          <a:srcRect r="58272" b="26845"/>
          <a:stretch>
            <a:fillRect/>
          </a:stretch>
        </p:blipFill>
        <p:spPr bwMode="auto">
          <a:xfrm>
            <a:off x="395536" y="-31541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Морин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lib.rus.ec/i/31/233931/i_025.png"/>
          <p:cNvPicPr/>
          <p:nvPr/>
        </p:nvPicPr>
        <p:blipFill>
          <a:blip r:embed="rId2" cstate="print"/>
          <a:srcRect l="57560" r="1617" b="27471"/>
          <a:stretch>
            <a:fillRect/>
          </a:stretch>
        </p:blipFill>
        <p:spPr bwMode="auto">
          <a:xfrm>
            <a:off x="-324544" y="0"/>
            <a:ext cx="907300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Хонин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lib.rus.ec/i/31/233931/i_026.png"/>
          <p:cNvPicPr/>
          <p:nvPr/>
        </p:nvPicPr>
        <p:blipFill>
          <a:blip r:embed="rId2" cstate="print"/>
          <a:srcRect l="60584" b="32301"/>
          <a:stretch>
            <a:fillRect/>
          </a:stretch>
        </p:blipFill>
        <p:spPr bwMode="auto">
          <a:xfrm>
            <a:off x="899592" y="0"/>
            <a:ext cx="695325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Бишэн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lib.rus.ec/i/31/233931/i_027.png"/>
          <p:cNvPicPr/>
          <p:nvPr/>
        </p:nvPicPr>
        <p:blipFill>
          <a:blip r:embed="rId2" cstate="print"/>
          <a:srcRect l="56072" b="29409"/>
          <a:stretch>
            <a:fillRect/>
          </a:stretch>
        </p:blipFill>
        <p:spPr bwMode="auto">
          <a:xfrm>
            <a:off x="323528" y="404664"/>
            <a:ext cx="882047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Тахяа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lib.rus.ec/i/31/233931/i_028.png"/>
          <p:cNvPicPr/>
          <p:nvPr/>
        </p:nvPicPr>
        <p:blipFill>
          <a:blip r:embed="rId2" cstate="print"/>
          <a:srcRect l="54536" b="29328"/>
          <a:stretch>
            <a:fillRect/>
          </a:stretch>
        </p:blipFill>
        <p:spPr bwMode="auto">
          <a:xfrm>
            <a:off x="683568" y="-459432"/>
            <a:ext cx="79208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Нохой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lib.rus.ec/i/31/233931/i_029.png"/>
          <p:cNvPicPr/>
          <p:nvPr/>
        </p:nvPicPr>
        <p:blipFill>
          <a:blip r:embed="rId2" cstate="print"/>
          <a:srcRect l="60584" b="33565"/>
          <a:stretch>
            <a:fillRect/>
          </a:stretch>
        </p:blipFill>
        <p:spPr bwMode="auto">
          <a:xfrm>
            <a:off x="1259632" y="188640"/>
            <a:ext cx="64087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4" cy="119675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Сагаан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err="1" smtClean="0">
                <a:solidFill>
                  <a:srgbClr val="0070C0"/>
                </a:solidFill>
              </a:rPr>
              <a:t>араар</a:t>
            </a:r>
            <a:r>
              <a:rPr lang="ru-RU" b="1" dirty="0" smtClean="0">
                <a:solidFill>
                  <a:srgbClr val="0070C0"/>
                </a:solidFill>
              </a:rPr>
              <a:t>! </a:t>
            </a:r>
            <a:r>
              <a:rPr lang="ru-RU" b="1" dirty="0" err="1" smtClean="0">
                <a:solidFill>
                  <a:srgbClr val="0070C0"/>
                </a:solidFill>
              </a:rPr>
              <a:t>Сагаалганаар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&quot;&amp;Scy;&amp;acy;&amp;gcy;&amp;acy;&amp;acy;&amp;lcy;&amp;gcy;&amp;acy;&amp;ncy; 2012&quot; - &amp;vcy;&amp;scy;&amp;tcy;&amp;rcy;&amp;iecy;&amp;chcy;&amp;acy; &amp;Bcy;&amp;iecy;&amp;lcy;&amp;ocy;&amp;gcy;&amp;ocy; &amp;mcy;&amp;iecy;&amp;scy;&amp;yacy;&amp;tscy;&amp;acy;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47743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Гахай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lib.rus.ec/i/31/233931/i_030.png"/>
          <p:cNvPicPr/>
          <p:nvPr/>
        </p:nvPicPr>
        <p:blipFill>
          <a:blip r:embed="rId2" cstate="print"/>
          <a:srcRect l="60584" b="24373"/>
          <a:stretch>
            <a:fillRect/>
          </a:stretch>
        </p:blipFill>
        <p:spPr bwMode="auto">
          <a:xfrm>
            <a:off x="323528" y="260648"/>
            <a:ext cx="88204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Церемония передачи ключа.</a:t>
            </a:r>
            <a:endParaRPr lang="ru-RU" dirty="0"/>
          </a:p>
        </p:txBody>
      </p:sp>
      <p:pic>
        <p:nvPicPr>
          <p:cNvPr id="4" name="Рисунок 3" descr="http://lib.rus.ec/i/31/233931/i_029.png"/>
          <p:cNvPicPr/>
          <p:nvPr/>
        </p:nvPicPr>
        <p:blipFill>
          <a:blip r:embed="rId2" cstate="print"/>
          <a:srcRect r="53129" b="26044"/>
          <a:stretch>
            <a:fillRect/>
          </a:stretch>
        </p:blipFill>
        <p:spPr bwMode="auto">
          <a:xfrm>
            <a:off x="0" y="692696"/>
            <a:ext cx="50040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b.rus.ec/i/31/233931/i_030.png"/>
          <p:cNvPicPr/>
          <p:nvPr/>
        </p:nvPicPr>
        <p:blipFill>
          <a:blip r:embed="rId3" cstate="print"/>
          <a:srcRect r="59712" b="25682"/>
          <a:stretch>
            <a:fillRect/>
          </a:stretch>
        </p:blipFill>
        <p:spPr bwMode="auto">
          <a:xfrm>
            <a:off x="4139952" y="404664"/>
            <a:ext cx="50040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Год змеи. </a:t>
            </a:r>
            <a:r>
              <a:rPr lang="ru-RU" dirty="0" err="1" smtClean="0"/>
              <a:t>Могой</a:t>
            </a:r>
            <a:r>
              <a:rPr lang="ru-RU" dirty="0" smtClean="0"/>
              <a:t> </a:t>
            </a:r>
            <a:r>
              <a:rPr lang="ru-RU" dirty="0" err="1" smtClean="0"/>
              <a:t>жэл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C:\Documents and Settings\vk\Мои документы\Мои рисунки\aeibfsr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3072"/>
            <a:ext cx="6552728" cy="5832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урятский танец 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Администратор\Мои документы\Сагаалган\саг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22" y="184571"/>
            <a:ext cx="8616466" cy="64847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bgtrk.ru/media/k2/items/cache/6f43b5263fbba79c5962514b85d3473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00491" cy="59165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netadetstva.net/wp-content/uploads/2012/11/%D0%BF%D1%80%D0%B0%D0%B7%D0%B4%D0%BD%D0%B8%D0%BA-20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48472" cy="62172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980728"/>
            <a:ext cx="3600400" cy="34163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праздник Белого месяца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 нас повелось,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 надо бы встретиться,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светлее жилось,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убавилось горе,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тучнели стада,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небо над взморьем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Голубело всегда.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183880" cy="18722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бурятскому обычаю встречают гостей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полной чашкой молока и  преподносят 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 descr="http://im6-tub.yandex.net/i?id=44213701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2232248" cy="17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User\Мои документы\Мои рисунки\Буряад хэлэн\Scan000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10172" y="3814964"/>
            <a:ext cx="2998349" cy="20824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9.radikal.ru/i615/1301/e3/d0539b8393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00933" cy="630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Мои рисунки\2008-05 (май)\сканирование000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16200000">
            <a:off x="2549974" y="842515"/>
            <a:ext cx="4188374" cy="619299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Шагай </a:t>
            </a:r>
            <a:r>
              <a:rPr lang="ru-RU" dirty="0" err="1" smtClean="0"/>
              <a:t>наадан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в лодыжки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Мори </a:t>
            </a:r>
            <a:r>
              <a:rPr lang="ru-RU" dirty="0" err="1" smtClean="0">
                <a:solidFill>
                  <a:srgbClr val="0070C0"/>
                </a:solidFill>
              </a:rPr>
              <a:t>урилдаан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Конные скачки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\Мои документы\Мои рисунки\2008-05 (май)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1124744"/>
            <a:ext cx="8314836" cy="3443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230</TotalTime>
  <Words>107</Words>
  <Application>Microsoft Office PowerPoint</Application>
  <PresentationFormat>Экран (4:3)</PresentationFormat>
  <Paragraphs>32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Слайд 1</vt:lpstr>
      <vt:lpstr>Слайд 2</vt:lpstr>
      <vt:lpstr>Сагаан hараар! Сагаалганаар!</vt:lpstr>
      <vt:lpstr>Слайд 4</vt:lpstr>
      <vt:lpstr>Слайд 5</vt:lpstr>
      <vt:lpstr>По бурятскому обычаю встречают гостей С полной чашкой молока и  преподносят  хадак  . </vt:lpstr>
      <vt:lpstr>Слайд 7</vt:lpstr>
      <vt:lpstr>     Шагай наадан Игра в лодыжки</vt:lpstr>
      <vt:lpstr>Мори урилдаан Конные скачки</vt:lpstr>
      <vt:lpstr>hур  харбаан Стрельба из лука</vt:lpstr>
      <vt:lpstr>Барилдаан Борьба</vt:lpstr>
      <vt:lpstr>Дети в национальных костюмах</vt:lpstr>
      <vt:lpstr>Мори урилдаан</vt:lpstr>
      <vt:lpstr>Эжы</vt:lpstr>
      <vt:lpstr>Слайд 15</vt:lpstr>
      <vt:lpstr>Слайд 16</vt:lpstr>
      <vt:lpstr>hур харбаан</vt:lpstr>
      <vt:lpstr>Слайд 18</vt:lpstr>
      <vt:lpstr>Хулгана жэл.</vt:lpstr>
      <vt:lpstr>Yхэр жэл.</vt:lpstr>
      <vt:lpstr>Бар жэл.</vt:lpstr>
      <vt:lpstr>Туулай жэл.</vt:lpstr>
      <vt:lpstr>Луу жэл.</vt:lpstr>
      <vt:lpstr>Могой жэл.</vt:lpstr>
      <vt:lpstr>Морин жэл.</vt:lpstr>
      <vt:lpstr>Хонин жэл.</vt:lpstr>
      <vt:lpstr>Бишэн жэл.</vt:lpstr>
      <vt:lpstr>Тахяа жэл.</vt:lpstr>
      <vt:lpstr>Нохой жэл.</vt:lpstr>
      <vt:lpstr>Гахай жэл.</vt:lpstr>
      <vt:lpstr>Церемония передачи ключа.</vt:lpstr>
      <vt:lpstr>Год змеи. Могой жэл.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vk</cp:lastModifiedBy>
  <cp:revision>26</cp:revision>
  <dcterms:modified xsi:type="dcterms:W3CDTF">2013-02-10T06:25:11Z</dcterms:modified>
</cp:coreProperties>
</file>