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0" r:id="rId4"/>
    <p:sldId id="258" r:id="rId5"/>
    <p:sldId id="261" r:id="rId6"/>
    <p:sldId id="262" r:id="rId7"/>
    <p:sldId id="263" r:id="rId8"/>
    <p:sldId id="264" r:id="rId9"/>
    <p:sldId id="273" r:id="rId10"/>
    <p:sldId id="267" r:id="rId11"/>
    <p:sldId id="265" r:id="rId12"/>
    <p:sldId id="275" r:id="rId13"/>
    <p:sldId id="277" r:id="rId14"/>
    <p:sldId id="278" r:id="rId15"/>
    <p:sldId id="279" r:id="rId16"/>
    <p:sldId id="280" r:id="rId17"/>
    <p:sldId id="282" r:id="rId18"/>
    <p:sldId id="271" r:id="rId19"/>
    <p:sldId id="268" r:id="rId20"/>
    <p:sldId id="272" r:id="rId21"/>
    <p:sldId id="270" r:id="rId22"/>
    <p:sldId id="288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8" d="100"/>
          <a:sy n="48" d="100"/>
        </p:scale>
        <p:origin x="-2016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66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27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77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93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64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42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554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100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449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42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15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2D9A6-B776-4D3C-A479-378AE580E70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767C1-AC51-43A2-9A73-FCB26744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437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2536" y="908720"/>
            <a:ext cx="8172400" cy="302433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66" charset="0"/>
              </a:rPr>
              <a:t>Речевая</a:t>
            </a:r>
          </a:p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66" charset="0"/>
              </a:rPr>
              <a:t>конференция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3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93724" y="5010906"/>
            <a:ext cx="690407" cy="429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775" y="908720"/>
            <a:ext cx="7086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ИНСЦЕНИРОВКА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073" y="2708920"/>
            <a:ext cx="7868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«ЛЕСНАЯ ШКОЛА»</a:t>
            </a:r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473" y="4437112"/>
            <a:ext cx="7868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3-4 </a:t>
            </a:r>
            <a:r>
              <a:rPr lang="ru-RU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Б  КЛАСС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00920" y="5453883"/>
            <a:ext cx="690407" cy="4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6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17 -0.59422 C -0.78021 -0.56667 -0.78021 -0.5463 -0.775 -0.52084 C -0.77292 -0.49746 -0.77569 -0.49746 -0.76215 -0.49213 C -0.75833 -0.4882 -0.75486 -0.48218 -0.74913 -0.48982 C -0.74687 -0.49283 -0.74618 -0.50301 -0.74618 -0.50278 C -0.74583 -0.52408 -0.74687 -0.54491 -0.74496 -0.56551 C -0.74479 -0.56852 -0.74184 -0.56806 -0.74045 -0.57014 C -0.73958 -0.572 -0.73941 -0.575 -0.73767 -0.57662 C -0.73542 -0.5794 -0.72917 -0.58102 -0.72917 -0.58079 C -0.73229 -0.61875 -0.73264 -0.58635 -0.73472 -0.57431 C -0.73559 -0.572 -0.7368 -0.57014 -0.73767 -0.56783 C -0.73924 -0.56042 -0.74496 -0.54792 -0.74496 -0.54769 C -0.74514 -0.5426 -0.74965 -0.49723 -0.74496 -0.48982 C -0.74288 -0.48635 -0.73941 -0.48681 -0.73628 -0.48542 C -0.73299 -0.48635 -0.72708 -0.48264 -0.72621 -0.4875 C -0.72049 -0.51737 -0.73125 -0.54885 -0.71632 -0.57223 C -0.71615 -0.57292 -0.71371 -0.58635 -0.71163 -0.58542 C -0.71007 -0.58473 -0.71094 -0.57963 -0.71059 -0.57662 C -0.71233 -0.55278 -0.71094 -0.56459 -0.71476 -0.54098 C -0.71528 -0.53635 -0.71771 -0.52778 -0.71771 -0.52732 C -0.71805 -0.51737 -0.71701 -0.50649 -0.7191 -0.49676 C -0.71927 -0.49422 -0.72292 -0.4963 -0.72326 -0.49862 C -0.72413 -0.50139 -0.72292 -0.50487 -0.72187 -0.50764 C -0.71788 -0.52037 -0.71562 -0.52686 -0.70746 -0.52963 C -0.70799 -0.53218 -0.70799 -0.5345 -0.7092 -0.53658 C -0.71267 -0.54306 -0.71684 -0.53912 -0.7092 -0.54306 C -0.70347 -0.5375 -0.69844 -0.53635 -0.69184 -0.53426 C -0.68003 -0.53635 -0.68055 -0.53218 -0.67465 -0.54306 C -0.6717 -0.54885 -0.66892 -0.5632 -0.66892 -0.56274 C -0.66944 -0.57292 -0.67049 -0.58241 -0.67049 -0.59213 C -0.67049 -0.59422 -0.66892 -0.58797 -0.66892 -0.58542 C -0.66892 -0.57292 -0.66927 -0.56042 -0.67049 -0.54792 C -0.67118 -0.53797 -0.67413 -0.52338 -0.67604 -0.51436 C -0.67743 -0.49954 -0.67882 -0.48727 -0.67882 -0.47176 C -0.67882 -0.46968 -0.67847 -0.47662 -0.6776 -0.47848 C -0.67639 -0.48125 -0.67465 -0.48311 -0.67309 -0.48542 C -0.67083 -0.49769 -0.66493 -0.50811 -0.66042 -0.51875 C -0.65833 -0.52315 -0.65451 -0.53218 -0.65451 -0.53195 C -0.65035 -0.55209 -0.65278 -0.53866 -0.65017 -0.5588 C -0.65 -0.5625 -0.65017 -0.56713 -0.64896 -0.57014 C -0.64531 -0.57732 -0.64097 -0.57848 -0.63594 -0.58102 C -0.62795 -0.58959 -0.62274 -0.58774 -0.61302 -0.58542 C -0.60156 -0.57362 -0.60608 -0.56922 -0.60729 -0.54306 C -0.60937 -0.55232 -0.60781 -0.5551 -0.60451 -0.5632 C -0.60608 -0.58357 -0.60746 -0.58033 -0.61024 -0.59676 C -0.63663 -0.59375 -0.62691 -0.59954 -0.63889 -0.58102 C -0.64167 -0.5632 -0.64323 -0.54537 -0.64601 -0.52778 C -0.64566 -0.51667 -0.64601 -0.5051 -0.64479 -0.49422 C -0.6434 -0.48681 -0.63177 -0.48311 -0.63177 -0.48287 C -0.625 -0.48496 -0.61944 -0.48635 -0.61302 -0.48982 C -0.61024 -0.49098 -0.60451 -0.49422 -0.60451 -0.49399 C -0.60104 -0.50232 -0.59774 -0.51158 -0.59601 -0.52084 C -0.59375 -0.54167 -0.58924 -0.58426 -0.57778 -0.59676 C -0.57778 -0.59051 -0.57778 -0.58473 -0.57865 -0.57894 C -0.58073 -0.56899 -0.58837 -0.56181 -0.5901 -0.55209 C -0.59236 -0.54306 -0.59132 -0.54792 -0.59305 -0.53889 C -0.5901 -0.51945 -0.59479 -0.53658 -0.58733 -0.52778 C -0.5809 -0.52014 -0.58368 -0.51088 -0.57309 -0.50556 C -0.5691 -0.50625 -0.56458 -0.50556 -0.56059 -0.50764 C -0.55781 -0.50926 -0.55677 -0.52061 -0.55573 -0.52315 C -0.55399 -0.53357 -0.55295 -0.54121 -0.54913 -0.54977 C -0.54826 -0.55672 -0.54826 -0.5632 -0.5474 -0.57014 C -0.54635 -0.57686 -0.54531 -0.597 -0.54444 -0.59005 C -0.54253 -0.56436 -0.54913 -0.54121 -0.55781 -0.52084 C -0.55677 -0.51713 -0.55781 -0.5125 -0.55573 -0.50973 C -0.55295 -0.5051 -0.53646 -0.50325 -0.53472 -0.50301 C -0.53576 -0.48727 -0.53403 -0.46829 -0.54358 -0.45857 C -0.54444 -0.4507 -0.55208 -0.44028 -0.54358 -0.44977 C -0.53785 -0.46204 -0.53785 -0.47709 -0.53281 -0.48982 C -0.5309 -0.497 -0.52621 -0.50209 -0.5243 -0.50973 C -0.52031 -0.52894 -0.51337 -0.54537 -0.5099 -0.56551 C -0.50764 -0.58079 -0.50417 -0.57639 -0.49549 -0.58102 C -0.4941 -0.58172 -0.49288 -0.58264 -0.49132 -0.58334 C -0.48906 -0.58426 -0.48194 -0.58542 -0.48403 -0.58542 C -0.49167 -0.58542 -0.49965 -0.58426 -0.50729 -0.58334 C -0.51753 -0.57801 -0.51389 -0.58287 -0.51875 -0.57223 C -0.51927 -0.55718 -0.51892 -0.54237 -0.51996 -0.52778 C -0.52031 -0.52315 -0.52309 -0.51436 -0.52309 -0.51412 C -0.52187 -0.50093 -0.52344 -0.48542 -0.51441 -0.48102 C -0.50243 -0.48172 -0.49028 -0.48056 -0.47865 -0.48311 C -0.47691 -0.48334 -0.48142 -0.48588 -0.48281 -0.4875 C -0.48403 -0.48982 -0.48576 -0.49213 -0.48698 -0.49422 C -0.49149 -0.50278 -0.49583 -0.51135 -0.5 -0.52084 C -0.50208 -0.52547 -0.5059 -0.53426 -0.5059 -0.53403 C -0.5059 -0.53426 -0.52118 -0.52963 -0.51719 -0.52963 C -0.50573 -0.52963 -0.4941 -0.53287 -0.48281 -0.53426 C -0.46788 -0.55718 -0.48785 -0.52408 -0.47708 -0.54977 C -0.47604 -0.55209 -0.47413 -0.55278 -0.47274 -0.5544 C -0.47118 -0.55649 -0.47031 -0.55926 -0.46823 -0.56088 C -0.46597 -0.5632 -0.4599 -0.56551 -0.4599 -0.56528 C -0.45868 -0.57107 -0.46007 -0.57963 -0.45694 -0.58334 C -0.45538 -0.58519 -0.45312 -0.58172 -0.45121 -0.58102 C -0.45295 -0.56575 -0.45608 -0.55394 -0.46111 -0.54098 C -0.46285 -0.52917 -0.46285 -0.51783 -0.46701 -0.50764 C -0.46736 -0.49746 -0.46823 -0.48681 -0.46823 -0.47662 C -0.46823 -0.4676 -0.46927 -0.49491 -0.46701 -0.50301 C -0.46493 -0.50996 -0.44514 -0.522 -0.44115 -0.52315 C -0.43837 -0.52408 -0.43542 -0.52431 -0.43264 -0.52547 C -0.42969 -0.52662 -0.42413 -0.52963 -0.42413 -0.5294 C -0.42344 -0.54306 -0.42344 -0.55672 -0.4224 -0.57014 C -0.4224 -0.57246 -0.4224 -0.57662 -0.42118 -0.57662 C -0.41944 -0.57662 -0.42031 -0.57246 -0.41979 -0.57014 C -0.42135 -0.54329 -0.42066 -0.55209 -0.42691 -0.53426 C -0.42865 -0.52963 -0.43264 -0.52084 -0.43264 -0.52061 C -0.43316 -0.51852 -0.43333 -0.51644 -0.43403 -0.51436 C -0.43455 -0.51204 -0.43646 -0.51019 -0.43698 -0.50764 C -0.4401 -0.49422 -0.43976 -0.48102 -0.44271 -0.46737 C -0.44201 -0.46528 -0.44271 -0.46042 -0.44115 -0.46088 C -0.43889 -0.46181 -0.43854 -0.46713 -0.43698 -0.46968 C -0.43368 -0.475 -0.42847 -0.47848 -0.42413 -0.48102 C -0.41667 -0.49283 -0.41128 -0.50718 -0.40555 -0.52084 C -0.40174 -0.5301 -0.39653 -0.5382 -0.39253 -0.54792 C -0.39653 -0.60371 -0.40295 -0.51088 -0.38854 -0.49676 C -0.38385 -0.49862 -0.37934 -0.49838 -0.37535 -0.50093 C -0.37222 -0.50278 -0.36701 -0.50973 -0.36701 -0.5095 C -0.36424 -0.5257 -0.36198 -0.54167 -0.35087 -0.54792 C -0.34653 -0.55834 -0.34896 -0.55162 -0.34566 -0.56783 C -0.34479 -0.57223 -0.34236 -0.58102 -0.34236 -0.58079 C -0.34288 -0.57431 -0.34253 -0.56713 -0.34392 -0.56088 C -0.34653 -0.54885 -0.35382 -0.54005 -0.35712 -0.52778 C -0.35816 -0.51112 -0.36111 -0.48936 -0.35712 -0.47431 C -0.35573 -0.46991 -0.35087 -0.4757 -0.34844 -0.47662 C -0.34097 -0.49931 -0.34479 -0.48866 -0.33698 -0.50764 C -0.33507 -0.51204 -0.33108 -0.52084 -0.33108 -0.52061 C -0.32882 -0.53125 -0.32743 -0.54144 -0.32552 -0.55209 C -0.32465 -0.55672 -0.32222 -0.56551 -0.32222 -0.56528 C -0.32187 -0.57153 -0.32187 -0.57755 -0.32083 -0.58334 C -0.32066 -0.58797 -0.31823 -0.59676 -0.31823 -0.59653 C -0.30903 -0.57616 -0.3191 -0.50834 -0.32378 -0.47848 C -0.32691 -0.49213 -0.32656 -0.48658 -0.32378 -0.50973 C -0.32292 -0.52037 -0.31979 -0.54098 -0.31979 -0.54075 C -0.31875 -0.55903 -0.32066 -0.58982 -0.30937 -0.60116 C -0.28941 -0.59838 -0.29462 -0.60047 -0.2809 -0.58542 C -0.27674 -0.57315 -0.27865 -0.57848 -0.275 -0.5632 C -0.27413 -0.55857 -0.27222 -0.54977 -0.27222 -0.54954 C -0.27344 -0.5375 -0.27187 -0.5294 -0.27969 -0.52547 C -0.2809 -0.52408 -0.28385 -0.52084 -0.28385 -0.52061 C -0.28003 -0.53056 -0.275 -0.53797 -0.27101 -0.54792 C -0.26996 -0.55 -0.26823 -0.5544 -0.26823 -0.55394 C -0.26771 -0.55811 -0.26719 -0.56181 -0.26667 -0.56551 C -0.26632 -0.57061 -0.26545 -0.58612 -0.26545 -0.58102 C -0.26545 -0.56181 -0.26632 -0.54237 -0.26667 -0.52315 C -0.2658 -0.51713 -0.26632 -0.51019 -0.26354 -0.50556 C -0.2618 -0.50162 -0.25816 -0.50232 -0.25503 -0.50093 C -0.2467 -0.4963 -0.23802 -0.49445 -0.22934 -0.49213 C -0.2243 -0.49283 -0.21944 -0.49167 -0.2151 -0.49422 C -0.21389 -0.49514 -0.21389 -0.49862 -0.21389 -0.50093 C -0.21389 -0.52084 -0.21493 -0.54098 -0.2151 -0.56088 C -0.2158 -0.5801 -0.2243 -0.6 -0.23403 -0.60996 C -0.24635 -0.6088 -0.25538 -0.61459 -0.25955 -0.59676 C -0.26146 -0.5757 -0.26267 -0.56019 -0.26667 -0.54098 C -0.26545 -0.51806 -0.26823 -0.51551 -0.25677 -0.50973 C -0.25399 -0.51065 -0.24809 -0.51204 -0.24549 -0.51436 C -0.24028 -0.51806 -0.23698 -0.52292 -0.23212 -0.52547 C -0.22899 -0.53264 -0.22535 -0.5382 -0.22274 -0.54537 C -0.21892 -0.56158 -0.22153 -0.5551 -0.21667 -0.56551 C -0.21302 -0.58334 -0.21111 -0.59931 -0.20243 -0.61227 C -0.19705 -0.60649 -0.1967 -0.60371 -0.19549 -0.59422 C -0.1967 -0.56875 -0.20243 -0.54422 -0.20937 -0.52084 C -0.21302 -0.50926 -0.21389 -0.49676 -0.21788 -0.48542 C -0.22153 -0.50764 -0.22153 -0.52732 -0.21111 -0.54306 C -0.20625 -0.56412 -0.20625 -0.59422 -0.19201 -0.60556 C -0.18646 -0.60973 -0.17951 -0.61042 -0.17396 -0.61227 C -0.16597 -0.60834 -0.1651 -0.60024 -0.16059 -0.59005 C -0.16319 -0.57593 -0.16701 -0.57385 -0.17552 -0.56551 C -0.17639 -0.56412 -0.1776 -0.56181 -0.17917 -0.56088 C -0.18229 -0.55926 -0.18785 -0.55672 -0.18785 -0.55649 C -0.19757 -0.5463 -0.19305 -0.54954 -0.20069 -0.54537 C -0.17396 -0.5426 -0.18073 -0.54954 -0.16684 -0.52778 C -0.16615 -0.525 -0.16424 -0.52153 -0.1651 -0.51875 C -0.16701 -0.51459 -0.18333 -0.50255 -0.18646 -0.50093 C -0.19097 -0.49862 -0.19618 -0.49862 -0.20069 -0.49676 C -0.20243 -0.49607 -0.2066 -0.49422 -0.20521 -0.49422 C -0.1993 -0.49422 -0.19392 -0.49561 -0.18785 -0.49676 C -0.18733 -0.497 -0.17951 -0.50047 -0.17917 -0.50093 C -0.17465 -0.51112 -0.17639 -0.54653 -0.17187 -0.56088 C -0.16875 -0.57315 -0.16233 -0.57593 -0.15521 -0.57894 C -0.14983 -0.5838 -0.14687 -0.58774 -0.14496 -0.59676 C -0.14045 -0.57801 -0.1474 -0.56274 -0.14913 -0.54537 C -0.15104 -0.53056 -0.1526 -0.51621 -0.15365 -0.50093 C -0.15469 -0.50371 -0.15642 -0.50649 -0.15642 -0.50973 C -0.15642 -0.5125 -0.15469 -0.51436 -0.15365 -0.51667 C -0.14913 -0.52662 -0.14427 -0.5345 -0.13767 -0.54098 C -0.13524 -0.55278 -0.12795 -0.56389 -0.12309 -0.57431 C -0.12014 -0.59005 -0.125 -0.57223 -0.11736 -0.58542 C -0.11667 -0.58727 -0.11684 -0.59005 -0.11615 -0.59213 C -0.11354 -0.59769 -0.11094 -0.6 -0.10746 -0.60348 C -0.10347 -0.58496 -0.11059 -0.58149 -0.11892 -0.57431 C -0.12587 -0.56852 -0.12986 -0.56088 -0.13628 -0.5544 C -0.13715 -0.55209 -0.13958 -0.55024 -0.13924 -0.54792 C -0.13854 -0.54537 -0.13646 -0.54607 -0.13507 -0.54537 C -0.13229 -0.54445 -0.12917 -0.54422 -0.12621 -0.54306 C -0.12552 -0.53982 -0.12101 -0.51991 -0.11892 -0.51667 C -0.11771 -0.51482 -0.11615 -0.51528 -0.11458 -0.51436 C -0.11319 -0.5132 -0.1118 -0.51112 -0.11024 -0.50973 C -0.10868 -0.50811 -0.10642 -0.50672 -0.10469 -0.50556 C -0.10035 -0.50625 -0.09583 -0.50556 -0.09167 -0.50764 C -0.08958 -0.50903 -0.08698 -0.52408 -0.08611 -0.52778 C -0.08333 -0.54051 -0.07708 -0.55186 -0.07014 -0.5588 C -0.06441 -0.572 -0.06128 -0.58797 -0.05451 -0.59885 C -0.05295 -0.59815 -0.05104 -0.59862 -0.05017 -0.59676 C -0.04826 -0.59306 -0.0474 -0.58334 -0.0474 -0.58287 C -0.05017 -0.49561 -0.03993 -0.475 -0.05295 -0.50556 C -0.05243 -0.51297 -0.05069 -0.52037 -0.05174 -0.52778 C -0.05191 -0.52871 -0.0592 -0.53056 -0.06319 -0.53218 C -0.07656 -0.53704 -0.06146 -0.53357 -0.0875 -0.53658 C -0.06996 -0.54329 -0.06962 -0.54098 -0.04288 -0.54098 " pathEditMode="fixed" rAng="0" ptsTypes="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1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73 -0.3341 C -0.80711 -0.33341 -0.81336 -0.33572 -0.81805 -0.33179 C -0.82135 -0.32901 -0.82048 -0.32208 -0.8217 -0.31722 C -0.82239 -0.31468 -0.82361 -0.30982 -0.82361 -0.30982 C -0.82048 -0.29433 -0.81788 -0.29271 -0.80729 -0.28323 C -0.80538 -0.28161 -0.80173 -0.27838 -0.80173 -0.27838 C -0.79635 -0.29687 -0.78281 -0.31445 -0.78541 -0.3341 C -0.7868 -0.3445 -0.80173 -0.33572 -0.80902 -0.33179 C -0.81128 -0.33063 -0.80885 -0.32462 -0.80729 -0.32208 C -0.80607 -0.32 -0.80364 -0.32046 -0.80173 -0.31953 C -0.80121 -0.31722 -0.80034 -0.31491 -0.8 -0.31237 C -0.79913 -0.30589 -0.79948 -0.29919 -0.79809 -0.29294 C -0.79635 -0.28485 -0.78941 -0.28138 -0.78541 -0.27606 C -0.76857 -0.29849 -0.77152 -0.30774 -0.76718 -0.29063 C -0.76649 -0.28809 -0.76684 -0.28508 -0.76545 -0.28323 C -0.76267 -0.27953 -0.75816 -0.28 -0.75451 -0.27838 C -0.75156 -0.28 -0.74791 -0.28046 -0.74548 -0.28323 C -0.74305 -0.28601 -0.74201 -0.3089 -0.74184 -0.30982 C -0.74097 -0.31676 -0.73923 -0.31861 -0.73628 -0.32439 C -0.73559 -0.32786 -0.7342 -0.33757 -0.73264 -0.34127 C -0.73055 -0.34635 -0.72534 -0.35583 -0.72534 -0.35583 C -0.72448 -0.35976 -0.7217 -0.36647 -0.72534 -0.3704 C -0.72725 -0.37248 -0.73264 -0.37618 -0.73264 -0.37294 C -0.73264 -0.36924 -0.72777 -0.36994 -0.72534 -0.36809 C -0.71961 -0.36369 -0.71927 -0.36231 -0.71441 -0.35583 C -0.7118 -0.34173 -0.71284 -0.32832 -0.71632 -0.31468 C -0.71562 -0.30497 -0.71649 -0.29502 -0.71441 -0.28578 C -0.71389 -0.28346 -0.71059 -0.28485 -0.70902 -0.28323 C -0.70798 -0.28208 -0.70781 -0.28 -0.70729 -0.27838 C -0.69218 -0.3163 -0.67413 -0.35237 -0.6618 -0.39213 C -0.65816 -0.40393 -0.6743 -0.38843 -0.67812 -0.38497 C -0.68211 -0.36832 -0.67951 -0.35075 -0.6835 -0.3341 C -0.68281 -0.31884 -0.68923 -0.28485 -0.67083 -0.28323 C -0.66423 -0.28254 -0.65746 -0.28323 -0.65086 -0.28323 C -0.66302 -0.30265 -0.67656 -0.32046 -0.68715 -0.34127 C -0.68819 -0.34335 -0.68368 -0.34381 -0.68177 -0.34381 C -0.67274 -0.34381 -0.65451 -0.34127 -0.65451 -0.34127 C -0.63507 -0.33734 -0.61597 -0.32994 -0.59635 -0.32924 C -0.59392 -0.32924 -0.59895 -0.33572 -0.59809 -0.33895 C -0.59739 -0.34173 -0.59444 -0.34219 -0.5927 -0.34381 C -0.59479 -0.37225 -0.59097 -0.36601 -0.60538 -0.37294 C -0.60902 -0.37202 -0.61336 -0.37317 -0.61632 -0.3704 C -0.61996 -0.36693 -0.62118 -0.36069 -0.62361 -0.35583 C -0.62482 -0.35352 -0.62725 -0.34867 -0.62725 -0.34867 C -0.6309 -0.33317 -0.63507 -0.30358 -0.62725 -0.29063 C -0.62482 -0.2867 -0.61979 -0.28485 -0.61632 -0.28323 C -0.61041 -0.28416 -0.60416 -0.28416 -0.59809 -0.28578 C -0.59427 -0.2867 -0.58715 -0.29063 -0.58715 -0.29063 C -0.58298 -0.29895 -0.5809 -0.30635 -0.57639 -0.31468 C -0.57569 -0.31791 -0.57552 -0.32138 -0.57448 -0.32439 C -0.57361 -0.32716 -0.571 -0.32878 -0.57083 -0.33179 C -0.57066 -0.33479 -0.57378 -0.35583 -0.57448 -0.36069 C -0.57517 -0.32832 -0.57639 -0.29618 -0.57639 -0.26381 C -0.57639 -0.25248 -0.57552 -0.28647 -0.57448 -0.2978 C -0.57239 -0.32184 -0.56389 -0.3267 -0.54722 -0.32924 C -0.54305 -0.33109 -0.53767 -0.32994 -0.53454 -0.3341 C -0.53281 -0.33641 -0.53333 -0.34057 -0.53264 -0.34381 C -0.53211 -0.35514 -0.53194 -0.36647 -0.5309 -0.3778 C -0.53073 -0.38034 -0.52899 -0.38751 -0.52899 -0.38497 C -0.52899 -0.36092 -0.53246 -0.34335 -0.53819 -0.32208 C -0.54045 -0.30242 -0.5427 -0.28277 -0.54722 -0.26381 C -0.5467 -0.27421 -0.54739 -0.28508 -0.54548 -0.29526 C -0.54062 -0.31976 -0.5217 -0.31583 -0.50729 -0.31722 C -0.50416 -0.3163 -0.50034 -0.31768 -0.49809 -0.31468 C -0.4967 -0.31283 -0.50173 -0.31329 -0.50364 -0.31237 C -0.50729 -0.31075 -0.51441 -0.30751 -0.51441 -0.30751 C -0.52135 -0.29364 -0.51666 -0.27768 -0.52361 -0.26381 C -0.52534 -0.26635 -0.52847 -0.26774 -0.52899 -0.27121 C -0.53229 -0.29086 -0.51111 -0.30682 -0.50364 -0.32208 C -0.50104 -0.3415 -0.50295 -0.36161 -0.49809 -0.38011 C -0.48941 -0.37641 -0.49114 -0.37225 -0.48906 -0.36069 C -0.48836 -0.33086 -0.48524 -0.30104 -0.48715 -0.27121 C -0.48732 -0.26751 -0.49236 -0.27375 -0.49444 -0.27606 C -0.49618 -0.27791 -0.49722 -0.28069 -0.49809 -0.28323 C -0.50277 -0.29711 -0.50121 -0.30127 -0.51093 -0.30982 C -0.51215 -0.31237 -0.51649 -0.31653 -0.51441 -0.31722 C -0.50191 -0.32069 -0.4868 -0.32901 -0.47639 -0.31953 C -0.4684 -0.31237 -0.47517 -0.29387 -0.47448 -0.28092 C -0.47326 -0.28647 -0.47204 -0.29225 -0.47083 -0.2978 C -0.47014 -0.30104 -0.47066 -0.30497 -0.46909 -0.30751 C -0.46788 -0.30959 -0.46545 -0.30959 -0.46354 -0.30982 C -0.45642 -0.31121 -0.44913 -0.31144 -0.44184 -0.31237 C -0.43993 -0.31468 -0.43732 -0.3163 -0.43628 -0.31953 C -0.4276 -0.34867 -0.44166 -0.32763 -0.42899 -0.34381 C -0.42968 -0.35098 -0.42899 -0.35861 -0.4309 -0.36554 C -0.43298 -0.37294 -0.44722 -0.37526 -0.44722 -0.37526 C -0.45086 -0.37456 -0.45503 -0.37549 -0.45816 -0.37294 C -0.45989 -0.37156 -0.45989 -0.36809 -0.45989 -0.36554 C -0.45989 -0.35676 -0.46093 -0.34705 -0.45816 -0.33895 C -0.45503 -0.32994 -0.43958 -0.32393 -0.43264 -0.32208 C -0.43211 -0.30682 -0.43698 -0.28924 -0.4309 -0.27606 C -0.41909 -0.2504 -0.40885 -0.28231 -0.41267 -0.29294 C -0.35208 -0.4141 -0.37395 -0.40693 -0.36718 -0.29294 C -0.36701 -0.29017 -0.36527 -0.28763 -0.36354 -0.28578 C -0.36284 -0.28508 -0.35329 -0.28115 -0.3526 -0.28092 C -0.35208 -0.29132 -0.35173 -0.30196 -0.35086 -0.31237 C -0.35052 -0.3156 -0.34913 -0.31884 -0.34895 -0.32208 C -0.34791 -0.33572 -0.35069 -0.35028 -0.34722 -0.36323 C -0.34583 -0.36809 -0.33645 -0.36809 -0.33645 -0.36809 C -0.33854 -0.35352 -0.34097 -0.33919 -0.34722 -0.32693 C -0.34861 -0.30289 -0.35 -0.29734 -0.34548 -0.27838 C -0.33645 -0.2793 -0.32534 -0.27352 -0.31805 -0.28092 C -0.31267 -0.28624 -0.31736 -0.29872 -0.31632 -0.30751 C -0.31302 -0.33502 -0.30989 -0.33502 -0.29635 -0.35352 C -0.29566 -0.35583 -0.29444 -0.35815 -0.29444 -0.36069 C -0.29444 -0.36323 -0.29461 -0.36924 -0.29635 -0.36809 C -0.29861 -0.3667 -0.29757 -0.36161 -0.29809 -0.35838 C -0.29843 -0.3563 -0.30052 -0.33803 -0.30173 -0.3341 C -0.30538 -0.32277 -0.31267 -0.31907 -0.31632 -0.30497 C -0.30972 -0.29919 -0.30191 -0.29387 -0.29444 -0.29063 C -0.29392 -0.31075 -0.29409 -0.33086 -0.2927 -0.35098 C -0.29236 -0.35606 -0.28906 -0.36554 -0.28906 -0.36554 C -0.28177 -0.36254 -0.28177 -0.36485 -0.28177 -0.35098 C -0.28177 -0.32624 -0.28524 -0.30265 -0.28715 -0.27838 C -0.30017 -0.28439 -0.29548 -0.27953 -0.29079 -0.31468 C -0.28923 -0.32601 -0.27795 -0.33109 -0.27083 -0.3341 C -0.25781 -0.34566 -0.26302 -0.33965 -0.25451 -0.35098 C -0.25329 -0.35583 -0.25208 -0.36069 -0.25086 -0.36554 C -0.24948 -0.37109 -0.24357 -0.38011 -0.24357 -0.38011 C -0.2401 -0.36601 -0.24444 -0.36046 -0.25451 -0.35583 C -0.26701 -0.33919 -0.2625 -0.34705 -0.26909 -0.3341 C -0.27274 -0.3193 -0.27673 -0.31491 -0.26545 -0.30497 C -0.26128 -0.29664 -0.25798 -0.29364 -0.25086 -0.29063 C -0.2467 -0.29132 -0.24149 -0.28924 -0.23819 -0.29294 C -0.23541 -0.29618 -0.23732 -0.30289 -0.23628 -0.30751 C -0.23541 -0.31098 -0.23368 -0.31375 -0.23264 -0.31722 C -0.23125 -0.32208 -0.22916 -0.33179 -0.22916 -0.33179 C -0.22968 -0.31884 -0.23142 -0.30589 -0.2309 -0.29294 C -0.23073 -0.28855 -0.2302 -0.28277 -0.22725 -0.28092 C -0.22534 -0.27953 -0.22552 -0.28693 -0.22361 -0.28809 C -0.21736 -0.29179 -0.21024 -0.29086 -0.20364 -0.29294 C -0.19097 -0.30427 -0.19514 -0.2978 -0.18906 -0.30982 C -0.18541 -0.32832 -0.17795 -0.35838 -0.19444 -0.36554 C -0.20399 -0.37387 -0.21215 -0.36948 -0.2217 -0.36323 C -0.22239 -0.36069 -0.22274 -0.35815 -0.22361 -0.35583 C -0.22569 -0.35075 -0.2309 -0.34127 -0.2309 -0.34127 C -0.2302 -0.32508 -0.23003 -0.3089 -0.22916 -0.29294 C -0.2276 -0.27283 -0.19982 -0.27283 -0.18906 -0.27121 C -0.18246 -0.2719 -0.175 -0.26936 -0.16909 -0.27352 C -0.16805 -0.27421 -0.16423 -0.29433 -0.16354 -0.2978 C -0.16302 -0.29294 -0.16441 -0.2867 -0.1618 -0.28323 C -0.16024 -0.28115 -0.15972 -0.28855 -0.15816 -0.29063 C -0.15659 -0.29271 -0.15416 -0.29341 -0.1526 -0.29526 C -0.14288 -0.30682 -0.14357 -0.30635 -0.13819 -0.31722 C -0.13645 -0.33526 -0.13489 -0.3556 -0.1309 -0.37294 C -0.12534 -0.37202 -0.11562 -0.37757 -0.11441 -0.3704 C -0.096 -0.25757 -0.1427 -0.25664 -0.09809 -0.26381 C -0.09253 -0.28739 -0.09878 -0.2541 -0.1 -0.27838 C -0.10121 -0.30312 -0.0934 -0.35352 -0.07274 -0.36323 C -0.07083 -0.36554 -0.06961 -0.36948 -0.06718 -0.3704 C -0.05885 -0.37341 -0.05764 -0.35976 -0.05451 -0.35352 C -0.05243 -0.32786 -0.05017 -0.30127 -0.05625 -0.27606 C -0.05746 -0.27838 -0.05902 -0.28069 -0.05989 -0.28323 C -0.06145 -0.28786 -0.06041 -0.29479 -0.06354 -0.2978 C -0.06753 -0.3015 -0.07326 -0.29919 -0.07812 -0.30011 C -0.08177 -0.3008 -0.08541 -0.30173 -0.08906 -0.30265 C -0.09079 -0.30173 -0.09253 -0.30011 -0.09444 -0.30011 C -0.09757 -0.30011 -0.10659 -0.3015 -0.10364 -0.30265 C -0.08784 -0.30843 -0.07222 -0.30751 -0.05625 -0.30751 C 0.00243 -0.36092 -0.03611 -0.3452 -0.01441 -0.31722 C -0.01059 -0.30104 -0.01441 -0.29757 -0.02534 -0.29294 C -0.02899 -0.28809 -0.03264 -0.28323 -0.03628 -0.27838 C -0.03784 -0.2763 -0.04114 -0.27352 -0.03993 -0.27121 C -0.03854 -0.26843 -0.03507 -0.27121 -0.03264 -0.27121 C -0.00069 -0.36346 -0.02239 -0.3452 -0.00364 -0.31953 C 0.00018 -0.3052 -0.00538 -0.28092 -0.01996 -0.28092 " pathEditMode="fixed" ptsTypes="fffffffffffffffffffffffffffffffffffffffffffffffffffffffffffffffffffffffffffffffffffffffffffffffffffffffffffffffffffffffffffffffffffffffffffffffffffffffffffffffffffffA">
                                      <p:cBhvr>
                                        <p:cTn id="1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982 -0.11075 C -0.69288 -0.11329 -0.68593 -0.11537 -0.67899 -0.11791 C -0.6717 -0.11583 -0.65642 -0.11075 -0.67066 -0.10104 C -0.67309 -0.09942 -0.67621 -0.09942 -0.67899 -0.09872 C -0.67986 -0.08971 -0.67899 -0.08046 -0.68125 -0.0719 C -0.68211 -0.06913 -0.68958 -0.06843 -0.68732 -0.06728 C -0.68107 -0.06404 -0.67343 -0.06566 -0.66649 -0.06474 C -0.66441 -0.05664 -0.66284 -0.04855 -0.66041 -0.04046 C -0.66979 -0.03884 -0.67673 -0.03653 -0.68541 -0.03329 C -0.68732 -0.03075 -0.68906 -0.02751 -0.69149 -0.02589 C -0.69531 -0.02335 -0.70399 -0.02127 -0.70399 -0.02104 C -0.63264 -0.06127 -0.66597 -0.05502 -0.60642 -0.05502 C -0.6 -0.08161 -0.59184 -0.10774 -0.5875 -0.13502 C -0.58715 -0.13757 -0.59201 -0.1341 -0.59392 -0.13248 C -0.59843 -0.12832 -0.60642 -0.11791 -0.60642 -0.11768 C -0.60781 -0.11283 -0.61215 -0.1089 -0.6125 -0.10358 C -0.61371 -0.09063 -0.60972 -0.07768 -0.60833 -0.06474 C -0.60781 -0.05988 -0.60798 -0.05479 -0.60642 -0.05017 C -0.60434 -0.04485 -0.59809 -0.0356 -0.59809 -0.03537 C -0.58698 -0.03653 -0.57569 -0.03537 -0.56475 -0.03815 C -0.56232 -0.03884 -0.56163 -0.04277 -0.56059 -0.04531 C -0.55052 -0.0682 -0.56267 -0.04763 -0.55017 -0.06728 C -0.55086 -0.07537 -0.54704 -0.08601 -0.55225 -0.09132 C -0.55989 -0.09942 -0.571 -0.08901 -0.57725 -0.08416 C -0.57795 -0.08161 -0.57986 -0.0793 -0.57934 -0.07676 C -0.57899 -0.07329 -0.57639 -0.07052 -0.57517 -0.06728 C -0.57361 -0.06242 -0.57239 -0.05757 -0.571 -0.05271 C -0.57031 -0.05017 -0.56892 -0.04531 -0.56892 -0.04508 C -0.56823 -0.03167 -0.56684 -0.00416 -0.56684 -0.00393 C -0.49201 -0.13225 -0.49166 -0.17942 -0.49826 -0.05757 C -0.49843 -0.05433 -0.49965 -0.05109 -0.50034 -0.04786 C -0.50104 -0.03653 -0.49982 -0.02474 -0.50243 -0.01387 C -0.50295 -0.01132 -0.5085 -0.00901 -0.50868 -0.01156 C -0.50972 -0.02404 -0.51718 -0.06982 -0.49826 -0.07676 C -0.49201 -0.07606 -0.48524 -0.07699 -0.47951 -0.07445 C -0.4776 -0.07352 -0.47864 -0.06936 -0.47725 -0.06728 C -0.47569 -0.06497 -0.47309 -0.06404 -0.47118 -0.06242 C -0.46979 -0.05757 -0.46701 -0.05294 -0.46701 -0.04786 C -0.46701 -0.04531 -0.46736 -0.04208 -0.46927 -0.04046 C -0.47361 -0.03676 -0.49444 -0.03028 -0.50034 -0.02843 C -0.50312 -0.02751 -0.50677 -0.02843 -0.50868 -0.02589 C -0.51007 -0.02404 -0.50451 -0.02589 -0.50243 -0.02589 C -0.51961 -0.12855 -0.54479 -0.12531 -0.48559 -0.13248 C -0.47309 -0.13086 -0.46024 -0.13086 -0.45034 -0.12046 C -0.35781 -0.12531 -0.34843 -0.15838 -0.36093 -0.08901 C -0.36163 -0.07861 -0.36145 -0.06797 -0.36302 -0.05757 C -0.36336 -0.05456 -0.36632 -0.05294 -0.36718 -0.05017 C -0.36857 -0.04554 -0.36927 -0.0356 -0.36927 -0.03537 C -0.36892 -0.03791 -0.36701 -0.05132 -0.3651 -0.05502 C -0.36284 -0.06011 -0.35677 -0.06959 -0.35677 -0.06936 C -0.35156 -0.08763 -0.35295 -0.10867 -0.33611 -0.1156 C -0.33541 -0.11791 -0.33524 -0.12069 -0.3342 -0.12277 C -0.33264 -0.12578 -0.3276 -0.13017 -0.3276 -0.12994 C -0.33541 -0.11237 -0.34323 -0.09479 -0.35069 -0.07676 C -0.35486 -0.06658 -0.34913 -0.07098 -0.35885 -0.06728 C -0.35694 -0.04948 -0.35816 -0.04485 -0.34652 -0.0356 C -0.30972 -0.03976 -0.3335 -0.04138 -0.31319 -0.02589 C -0.3085 -0.02682 -0.30156 -0.02381 -0.29861 -0.02843 C -0.2934 -0.03791 -0.3 -0.05294 -0.29461 -0.06242 C -0.29305 -0.0652 -0.28993 -0.06682 -0.28819 -0.06959 C -0.28142 -0.08138 -0.27569 -0.09387 -0.26944 -0.10589 C -0.27048 -0.11237 -0.26753 -0.12092 -0.2717 -0.12531 C -0.27534 -0.12901 -0.28177 -0.12531 -0.28628 -0.12277 C -0.28819 -0.12161 -0.28194 -0.12115 -0.28003 -0.12046 C -0.27517 -0.11676 -0.26927 -0.11537 -0.26545 -0.11075 C -0.26389 -0.1089 -0.26493 -0.10543 -0.26336 -0.10358 C -0.25972 -0.09942 -0.25069 -0.09387 -0.25069 -0.09364 C -0.24704 -0.07653 -0.2526 -0.0615 -0.25711 -0.04531 C -0.2559 -0.03075 -0.26076 -0.00208 -0.24236 -0.01641 C -0.24097 -0.02127 -0.23871 -0.02566 -0.23836 -0.03075 C -0.23784 -0.03815 -0.23802 -0.04554 -0.23645 -0.05271 C -0.23576 -0.05549 -0.23333 -0.05734 -0.23211 -0.05988 C -0.22777 -0.07052 -0.22239 -0.07976 -0.21319 -0.08647 C -0.20816 -0.09549 -0.20607 -0.10543 -0.20295 -0.1156 C -0.19097 -0.0726 -0.19583 -0.13711 -0.19878 -0.02358 C -0.2052 -0.03468 -0.20312 -0.04624 -0.2092 -0.05757 C -0.21823 -0.05664 -0.24548 -0.05502 -0.23645 -0.05502 C -0.22465 -0.05502 -0.21267 -0.05618 -0.20086 -0.05757 C -0.19045 -0.05872 -0.18333 -0.06612 -0.17378 -0.06959 C -0.16545 -0.07606 -0.16684 -0.07953 -0.16145 -0.08901 C -0.16059 -0.09225 -0.16076 -0.09595 -0.1592 -0.09872 C -0.15607 -0.10427 -0.14323 -0.10797 -0.13836 -0.11075 C -0.12604 -0.10843 -0.12204 -0.10867 -0.11354 -0.09872 C -0.11423 -0.09225 -0.11354 -0.08531 -0.11562 -0.0793 C -0.11649 -0.07653 -0.12187 -0.07445 -0.12187 -0.07421 C -0.11927 -0.08323 -0.11389 -0.08739 -0.11145 -0.09618 C -0.11423 -0.10566 -0.1177 -0.11075 -0.12395 -0.11791 C -0.13281 -0.11722 -0.1427 -0.12023 -0.15086 -0.1156 C -0.15468 -0.11352 -0.15121 -0.10543 -0.15312 -0.10104 C -0.1552 -0.09526 -0.16041 -0.09179 -0.16336 -0.08647 C -0.16475 -0.07583 -0.17014 -0.0504 -0.1592 -0.043 C -0.15434 -0.03976 -0.14809 -0.04023 -0.14253 -0.03815 C -0.13576 -0.03283 -0.12951 -0.03121 -0.12187 -0.02843 C -0.10833 -0.03144 -0.10833 -0.0326 -0.10104 -0.04531 C -0.09965 -0.06959 -0.1052 -0.08786 -0.08854 -0.10104 C -0.08559 -0.11213 -0.08298 -0.1119 -0.07413 -0.1156 C -0.06927 -0.11398 -0.05625 -0.11375 -0.0552 -0.10358 C -0.05486 -0.09872 -0.06059 -0.08 -0.06163 -0.07676 C -0.06302 -0.0719 -0.06579 -0.06242 -0.06579 -0.06219 C -0.06996 -0.07791 -0.06163 -0.0978 -0.06996 -0.11075 C -0.07448 -0.11791 -0.08524 -0.10913 -0.0927 -0.10843 C -0.09409 -0.10589 -0.09687 -0.10404 -0.09687 -0.10104 C -0.09895 -0.0282 -0.10694 -0.03213 -0.05937 -0.02843 C -0.05746 -0.02751 -0.0552 -0.02474 -0.05329 -0.02589 C -0.05121 -0.02705 -0.05191 -0.03075 -0.05121 -0.03329 C -0.05052 -0.03653 -0.04895 -0.043 -0.04895 -0.04277 " pathEditMode="fixed" rAng="0" ptsTypes="fffffffffffffffffffffffffffffffffffffffffffffffffffffffffffffffffffffffffffffffffffffffffffffffffffffffffA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26" y="1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75459">
            <a:off x="7774526" y="5994338"/>
            <a:ext cx="686761" cy="427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764704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Mistral" pitchFamily="66" charset="0"/>
              </a:rPr>
              <a:t>ДЕЙСТВУЮЩИЕ  ЛИЦА</a:t>
            </a:r>
            <a:endParaRPr lang="ru-RU" sz="66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32" y="1499111"/>
            <a:ext cx="8640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Ёж – учитель</a:t>
            </a:r>
            <a:r>
              <a:rPr lang="ru-RU" sz="6000" b="1" dirty="0" smtClean="0">
                <a:latin typeface="Propisi" pitchFamily="2" charset="0"/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Евсеев Вова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Зайчата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Асеев Игорь</a:t>
            </a:r>
          </a:p>
          <a:p>
            <a:pPr algn="ctr"/>
            <a:r>
              <a:rPr lang="ru-RU" sz="6000" b="1" dirty="0">
                <a:latin typeface="Propisi" pitchFamily="2" charset="0"/>
              </a:rPr>
              <a:t> </a:t>
            </a:r>
            <a:r>
              <a:rPr lang="ru-RU" sz="6000" b="1" dirty="0" smtClean="0">
                <a:latin typeface="Propisi" pitchFamily="2" charset="0"/>
              </a:rPr>
              <a:t>              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Озеров Паша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Медвежонок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Брагин Миша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Бельчонок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</a:t>
            </a:r>
            <a:r>
              <a:rPr lang="ru-RU" sz="6000" b="1" dirty="0" err="1" smtClean="0">
                <a:solidFill>
                  <a:schemeClr val="bg1"/>
                </a:solidFill>
                <a:latin typeface="Propisi" pitchFamily="2" charset="0"/>
              </a:rPr>
              <a:t>Чувилин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Глеб</a:t>
            </a:r>
            <a:endParaRPr lang="ru-RU" sz="6000" b="1" dirty="0">
              <a:solidFill>
                <a:schemeClr val="bg1"/>
              </a:solidFill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4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843 -0.67685 C -0.74357 -0.6787 -0.74079 -0.68518 -0.73784 -0.69051 C -0.73593 -0.69352 -0.73316 -0.69977 -0.73316 -0.69953 C -0.73194 -0.70578 -0.72934 -0.71203 -0.72604 -0.71666 C -0.72517 -0.71967 -0.725 -0.72291 -0.72361 -0.72569 C -0.72222 -0.7287 -0.72048 -0.72916 -0.71892 -0.73194 C -0.71545 -0.73773 -0.71336 -0.74375 -0.70937 -0.74884 C -0.70972 -0.74722 -0.70989 -0.7456 -0.71059 -0.74421 C -0.71163 -0.74236 -0.71406 -0.74166 -0.71423 -0.73958 C -0.71562 -0.72129 -0.7151 -0.70278 -0.71545 -0.68449 C -0.7309 -0.68565 -0.73958 -0.6875 -0.75434 -0.68588 C -0.75399 -0.68125 -0.75468 -0.67639 -0.75312 -0.67222 C -0.7526 -0.67083 -0.75086 -0.67315 -0.74982 -0.67361 C -0.74739 -0.67477 -0.74496 -0.67569 -0.7427 -0.67685 C -0.73507 -0.68032 -0.72673 -0.67778 -0.71892 -0.67824 C -0.71493 -0.67963 -0.71093 -0.68102 -0.70711 -0.68287 C -0.70295 -0.67477 -0.70434 -0.66365 -0.70937 -0.65671 C -0.70972 -0.65115 -0.71059 -0.6456 -0.71059 -0.64004 C -0.71059 -0.63796 -0.71007 -0.64421 -0.70937 -0.64606 C -0.70659 -0.65278 -0.70191 -0.65509 -0.7 -0.66296 C -0.69791 -0.6706 -0.6967 -0.67407 -0.69305 -0.68125 C -0.68958 -0.68796 -0.68941 -0.70115 -0.68819 -0.70903 C -0.6875 -0.7199 -0.68732 -0.72685 -0.68454 -0.73657 C -0.6835 -0.74514 -0.68107 -0.75625 -0.67395 -0.75949 C -0.67014 -0.75903 -0.66614 -0.75856 -0.66232 -0.75787 C -0.66024 -0.75764 -0.65764 -0.75833 -0.65625 -0.75648 C -0.6552 -0.75532 -0.6585 -0.75532 -0.65972 -0.75486 C -0.66093 -0.7544 -0.66215 -0.75393 -0.66336 -0.75347 C -0.66458 -0.75231 -0.66545 -0.75069 -0.66684 -0.75023 C -0.66961 -0.7493 -0.67257 -0.75046 -0.67517 -0.74884 C -0.67882 -0.74653 -0.68142 -0.74097 -0.6835 -0.73657 C -0.68524 -0.72893 -0.68645 -0.72106 -0.67986 -0.71805 C -0.67639 -0.71852 -0.67274 -0.71898 -0.66927 -0.71967 C -0.66788 -0.7199 -0.66649 -0.72245 -0.66562 -0.72129 C -0.66493 -0.72014 -0.66701 -0.71852 -0.66805 -0.71805 C -0.67083 -0.7169 -0.67361 -0.71713 -0.67639 -0.71666 C -0.68159 -0.71435 -0.68229 -0.71065 -0.68454 -0.7044 C -0.68298 -0.68727 -0.68246 -0.69097 -0.6717 -0.68588 C -0.66579 -0.68634 -0.65972 -0.68588 -0.65382 -0.6875 C -0.6467 -0.68958 -0.65034 -0.70578 -0.64913 -0.71504 C -0.64861 -0.71944 -0.64652 -0.72315 -0.64566 -0.72731 C -0.64218 -0.76041 -0.64757 -0.75625 -0.64201 -0.69051 C -0.64184 -0.6875 -0.63298 -0.68518 -0.63142 -0.68449 C -0.62968 -0.68495 -0.62795 -0.68449 -0.62673 -0.68588 C -0.62639 -0.68611 -0.62448 -0.69467 -0.6243 -0.69514 C -0.62274 -0.70162 -0.62257 -0.70764 -0.61961 -0.71342 C -0.61927 -0.71504 -0.61909 -0.71666 -0.6184 -0.71805 C -0.6177 -0.71967 -0.61649 -0.72106 -0.61597 -0.72268 C -0.61371 -0.72986 -0.61614 -0.72731 -0.61371 -0.73333 C -0.61215 -0.73657 -0.60902 -0.74259 -0.60902 -0.74236 C -0.60555 -0.75926 -0.61059 -0.73773 -0.60416 -0.75486 C -0.60243 -0.75972 -0.60208 -0.76504 -0.60069 -0.77014 C -0.6 -0.77176 -0.59757 -0.77315 -0.59826 -0.77477 C -0.59878 -0.77615 -0.60069 -0.77384 -0.60191 -0.77338 C -0.60486 -0.76898 -0.60798 -0.76852 -0.61128 -0.76412 C -0.61649 -0.74514 -0.61562 -0.7243 -0.61718 -0.7044 C -0.61614 -0.69444 -0.61736 -0.68958 -0.61128 -0.68449 C -0.60885 -0.69328 -0.61007 -0.68727 -0.61007 -0.70278 C -0.61632 -0.72824 -0.62118 -0.75463 -0.62899 -0.7794 C -0.63003 -0.78287 -0.63298 -0.77361 -0.63385 -0.77014 C -0.63159 -0.76157 -0.62691 -0.76435 -0.62083 -0.76574 C -0.61892 -0.76944 -0.61545 -0.77639 -0.61267 -0.77778 C -0.6085 -0.77963 -0.60989 -0.77824 -0.60781 -0.78102 C -0.59479 -0.75903 -0.58645 -0.73078 -0.56875 -0.71504 C -0.56198 -0.70903 -0.56909 -0.73657 -0.56996 -0.74722 C -0.57031 -0.75393 -0.57552 -0.75463 -0.57934 -0.75648 C -0.58628 -0.75532 -0.59132 -0.75671 -0.596 -0.75023 C -0.59757 -0.74305 -0.59878 -0.73403 -0.60312 -0.72893 C -0.60347 -0.72731 -0.60416 -0.72592 -0.60416 -0.7243 C -0.60416 -0.71551 -0.60382 -0.70694 -0.60312 -0.69815 C -0.60295 -0.69653 -0.60277 -0.69467 -0.60191 -0.69352 C -0.6 -0.6912 -0.59704 -0.6919 -0.59479 -0.69051 C -0.58975 -0.68727 -0.58472 -0.68541 -0.57934 -0.68287 C -0.575 -0.68379 -0.57014 -0.68264 -0.56632 -0.68588 C -0.56441 -0.68773 -0.56666 -0.69259 -0.56527 -0.69514 C -0.56371 -0.69815 -0.55816 -0.70115 -0.55816 -0.70092 C -0.55781 -0.70278 -0.55816 -0.70578 -0.55694 -0.70578 C -0.55555 -0.70578 -0.5559 -0.70278 -0.55573 -0.70115 C -0.55468 -0.69236 -0.55607 -0.6787 -0.54861 -0.67523 C -0.55798 -0.69375 -0.54583 -0.70833 -0.54149 -0.7243 C -0.54184 -0.72778 -0.54409 -0.74907 -0.54514 -0.75023 C -0.54722 -0.75254 -0.55052 -0.75139 -0.55329 -0.75185 C -0.56319 -0.7581 -0.55868 -0.75393 -0.5427 -0.75648 C -0.53819 -0.75717 -0.5342 -0.75879 -0.52968 -0.75949 C -0.52204 -0.7581 -0.51579 -0.75625 -0.5085 -0.75347 C -0.51579 -0.75023 -0.51649 -0.73981 -0.52152 -0.73333 C -0.52291 -0.72708 -0.52569 -0.7206 -0.52847 -0.71504 C -0.53229 -0.69722 -0.53055 -0.69028 -0.52968 -0.66759 C -0.52204 -0.6699 -0.52517 -0.6699 -0.52743 -0.67824 C -0.52986 -0.70347 -0.52934 -0.69305 -0.52743 -0.73796 C -0.52725 -0.74028 -0.525 -0.75023 -0.52378 -0.75185 C -0.51909 -0.75764 -0.51718 -0.75764 -0.51198 -0.75949 C -0.50573 -0.76481 -0.50486 -0.76412 -0.4967 -0.7625 C -0.49635 -0.76088 -0.49548 -0.75949 -0.49548 -0.75787 C -0.49548 -0.75023 -0.49461 -0.74213 -0.4967 -0.73495 C -0.49809 -0.73009 -0.51579 -0.72268 -0.51892 -0.72129 C -0.52395 -0.71227 -0.5276 -0.71412 -0.51666 -0.71203 C -0.50781 -0.7081 -0.51198 -0.70972 -0.50364 -0.7074 C -0.50017 -0.7044 -0.49757 -0.70092 -0.49409 -0.69815 C -0.49687 -0.68495 -0.50451 -0.68055 -0.51441 -0.67824 C -0.51632 -0.67731 -0.51823 -0.67592 -0.52031 -0.67523 C -0.52639 -0.67291 -0.52864 -0.67453 -0.52257 -0.67222 C -0.5217 -0.67245 -0.50711 -0.67384 -0.50486 -0.67523 C -0.50156 -0.67708 -0.49878 -0.68078 -0.49548 -0.68287 C -0.49132 -0.68541 -0.48472 -0.69352 -0.48472 -0.69328 C -0.4835 -0.6993 -0.48211 -0.7044 -0.48125 -0.71041 C -0.48211 -0.71574 -0.4835 -0.7206 -0.48472 -0.72569 C -0.48316 -0.7618 -0.48454 -0.75115 -0.48229 -0.73194 C -0.48211 -0.73032 -0.48159 -0.72893 -0.48125 -0.72731 C -0.4809 -0.72569 -0.4809 -0.72384 -0.48003 -0.72268 C -0.47916 -0.72153 -0.47777 -0.72176 -0.47656 -0.72129 C -0.475 -0.71504 -0.47621 -0.70764 -0.47187 -0.71666 C -0.46927 -0.72847 -0.46389 -0.73981 -0.45746 -0.74884 C -0.45711 -0.75046 -0.45555 -0.75231 -0.45642 -0.75347 C -0.45729 -0.7544 -0.45816 -0.75139 -0.45885 -0.75023 C -0.4618 -0.7449 -0.46354 -0.73796 -0.46701 -0.73333 C -0.47048 -0.72106 -0.47222 -0.70694 -0.47656 -0.69514 C -0.48177 -0.68078 -0.47621 -0.69977 -0.48003 -0.68588 C -0.47968 -0.68333 -0.48055 -0.6794 -0.47882 -0.67824 C -0.47621 -0.67662 -0.46128 -0.68333 -0.45746 -0.68449 C -0.4559 -0.6875 -0.45451 -0.69051 -0.45295 -0.69352 C -0.45208 -0.69514 -0.45034 -0.69815 -0.45034 -0.69791 C -0.44739 -0.71157 -0.45191 -0.69352 -0.44704 -0.7074 C -0.44288 -0.71944 -0.44722 -0.71412 -0.44114 -0.71967 C -0.43975 -0.73009 -0.43628 -0.7375 -0.43402 -0.74722 C -0.43559 -0.75648 -0.43576 -0.75347 -0.44218 -0.75648 C -0.44184 -0.7456 -0.44531 -0.72106 -0.43402 -0.71666 C -0.43333 -0.71828 -0.43177 -0.71944 -0.43159 -0.72129 C -0.43142 -0.72291 -0.43264 -0.72731 -0.43264 -0.72569 C -0.43264 -0.7206 -0.43125 -0.71273 -0.43038 -0.7074 C -0.42899 -0.67778 -0.4335 -0.67708 -0.41614 -0.68287 C -0.41232 -0.68796 -0.41041 -0.68819 -0.40555 -0.69051 C -0.40451 -0.69815 -0.40416 -0.70602 -0.40191 -0.71342 C -0.40329 -0.74606 -0.39757 -0.74861 -0.41857 -0.7456 C -0.425 -0.74305 -0.42951 -0.73541 -0.43159 -0.72731 C -0.4302 -0.67453 -0.43993 -0.68032 -0.41145 -0.68588 C -0.4052 -0.69398 -0.39861 -0.70115 -0.39132 -0.7074 C -0.38889 -0.71203 -0.38802 -0.7162 -0.38663 -0.72129 C -0.38593 -0.73379 -0.38611 -0.74236 -0.38298 -0.75347 C -0.38038 -0.74352 -0.3835 -0.7331 -0.38889 -0.72569 C -0.3934 -0.70995 -0.38819 -0.69444 -0.37586 -0.68889 C -0.37395 -0.68935 -0.37066 -0.68796 -0.36996 -0.69051 C -0.36788 -0.69815 -0.36944 -0.70694 -0.36892 -0.71504 C -0.36823 -0.72453 -0.36423 -0.73518 -0.3618 -0.74421 C -0.36145 -0.74838 -0.36215 -0.75301 -0.36059 -0.75648 C -0.35989 -0.7581 -0.35833 -0.7537 -0.35816 -0.75185 C -0.35764 -0.74375 -0.35972 -0.73634 -0.3618 -0.72893 C -0.36267 -0.72037 -0.36336 -0.71504 -0.36545 -0.7074 C -0.36666 -0.70278 -0.36892 -0.69352 -0.36892 -0.69328 C -0.36441 -0.68541 -0.36111 -0.68773 -0.35364 -0.68889 C -0.35225 -0.68935 -0.35069 -0.68912 -0.35 -0.69051 C -0.34861 -0.69305 -0.34757 -0.69977 -0.34757 -0.69953 C -0.34548 -0.71875 -0.34184 -0.73541 -0.33698 -0.75347 C -0.33211 -0.73565 -0.33732 -0.71435 -0.34166 -0.69676 C -0.33993 -0.68727 -0.33923 -0.69074 -0.33333 -0.68588 C -0.32361 -0.66643 -0.33611 -0.65185 -0.34062 -0.63541 C -0.34218 -0.64259 -0.34027 -0.64514 -0.33576 -0.64907 C -0.33333 -0.6537 -0.33107 -0.65833 -0.32882 -0.66296 C -0.32777 -0.66458 -0.32621 -0.66759 -0.32621 -0.66736 C -0.32395 -0.67778 -0.32152 -0.68796 -0.31927 -0.69815 C -0.31632 -0.74051 -0.31736 -0.72153 -0.31579 -0.75486 C -0.3026 -0.75115 -0.31198 -0.73148 -0.31441 -0.71967 C -0.31319 -0.7 -0.31545 -0.6993 -0.3026 -0.69352 C -0.29774 -0.69583 -0.29531 -0.70393 -0.29323 -0.71041 C -0.29079 -0.71759 -0.28802 -0.72453 -0.28611 -0.73194 C -0.28402 -0.73912 -0.28316 -0.74791 -0.27899 -0.75347 C -0.2802 -0.74074 -0.28246 -0.72893 -0.28507 -0.71666 C -0.28559 -0.70625 -0.29045 -0.68958 -0.28246 -0.68287 C -0.27968 -0.68356 -0.27517 -0.68403 -0.27309 -0.6875 C -0.27135 -0.69004 -0.27152 -0.69375 -0.27066 -0.69676 C -0.26701 -0.71134 -0.2677 -0.72523 -0.25885 -0.73657 C -0.25711 -0.74305 -0.25104 -0.75278 -0.24583 -0.75486 C -0.2342 -0.74514 -0.24548 -0.74537 -0.25173 -0.74421 C -0.2552 -0.7412 -0.25781 -0.73796 -0.26128 -0.73495 C -0.26354 -0.73032 -0.26579 -0.72801 -0.26718 -0.72268 C -0.26493 -0.71018 -0.26823 -0.72106 -0.2625 -0.71504 C -0.26059 -0.71296 -0.25954 -0.70856 -0.25885 -0.70578 C -0.2467 -0.71389 -0.26111 -0.70509 -0.24948 -0.71041 C -0.24791 -0.71111 -0.24288 -0.71342 -0.24461 -0.71342 C -0.24635 -0.71342 -0.26024 -0.71018 -0.26475 -0.70903 C -0.26944 -0.70278 -0.27482 -0.69375 -0.2802 -0.68889 C -0.28246 -0.68032 -0.27743 -0.68287 -0.27187 -0.68125 C -0.2677 -0.68009 -0.25885 -0.67824 -0.25885 -0.67801 C -0.24583 -0.67963 -0.24774 -0.67801 -0.23993 -0.68125 C -0.2375 -0.6824 -0.23281 -0.68588 -0.23281 -0.68565 C -0.21823 -0.69004 -0.20382 -0.6956 -0.18906 -0.69815 C -0.18784 -0.69838 -0.19027 -0.69514 -0.19027 -0.69352 C -0.19027 -0.68935 -0.1901 -0.68518 -0.18906 -0.68125 C -0.18715 -0.6743 -0.17725 -0.67222 -0.17257 -0.6706 C -0.16875 -0.67153 -0.16441 -0.67153 -0.16059 -0.67361 C -0.15833 -0.675 -0.15902 -0.67986 -0.15833 -0.68287 C -0.15677 -0.68958 -0.15503 -0.69606 -0.15364 -0.70278 C -0.15399 -0.71967 -0.15329 -0.73657 -0.15468 -0.75347 C -0.15468 -0.75416 -0.16458 -0.7574 -0.16545 -0.75787 C -0.16666 -0.75833 -0.17031 -0.75949 -0.16909 -0.75949 C -0.16579 -0.75949 -0.16284 -0.75833 -0.15954 -0.75787 C -0.15573 -0.75625 -0.15277 -0.7537 -0.14895 -0.75185 C -0.14097 -0.73634 -0.14444 -0.68541 -0.14427 -0.67986 C -0.14392 -0.67245 -0.14375 -0.67384 -0.13941 -0.67222 C -0.1375 -0.68287 -0.13871 -0.69398 -0.13576 -0.7044 C -0.13472 -0.71389 -0.13194 -0.72037 -0.12882 -0.72893 C -0.12656 -0.73565 -0.12604 -0.7412 -0.12291 -0.74722 C -0.12326 -0.73541 -0.12326 -0.72384 -0.12413 -0.71203 C -0.12448 -0.70463 -0.12916 -0.70764 -0.12413 -0.69676 C -0.12309 -0.6949 -0.121 -0.6956 -0.11944 -0.69514 C -0.11389 -0.69051 -0.10764 -0.69004 -0.10277 -0.69676 C -0.10086 -0.70347 -0.09982 -0.70833 -0.09566 -0.71342 C -0.09461 -0.71828 -0.09097 -0.72592 -0.08871 -0.73032 C -0.08628 -0.74143 -0.08767 -0.75301 -0.08507 -0.76412 C -0.08628 -0.75115 -0.08767 -0.73703 -0.0934 -0.72569 C -0.09201 -0.71203 -0.09444 -0.69745 -0.09097 -0.68449 C -0.0901 -0.68148 -0.08385 -0.68125 -0.08385 -0.68102 C -0.08159 -0.68171 -0.07743 -0.67986 -0.07673 -0.68287 C -0.075 -0.6912 -0.07795 -0.70023 -0.07795 -0.70903 C -0.07795 -0.72083 -0.07882 -0.73287 -0.07673 -0.74421 C -0.07604 -0.74838 -0.06979 -0.75347 -0.06979 -0.75324 C -0.071 -0.74328 -0.07239 -0.73125 -0.07673 -0.72268 C -0.07621 -0.70995 -0.07899 -0.69259 -0.06979 -0.68449 C -0.06458 -0.68495 -0.0592 -0.68356 -0.05434 -0.68588 C -0.05277 -0.68657 -0.05364 -0.69004 -0.05312 -0.69213 C -0.05191 -0.69768 -0.05086 -0.70555 -0.04826 -0.71041 C -0.04635 -0.71412 -0.04236 -0.72129 -0.04236 -0.72106 C -0.03836 -0.73703 -0.03993 -0.72708 -0.04132 -0.75185 C -0.04218 -0.74421 -0.04305 -0.73426 -0.046 -0.72731 C -0.04739 -0.72407 -0.05086 -0.71805 -0.05086 -0.71782 C -0.05121 -0.71643 -0.05121 -0.71481 -0.05191 -0.71342 C -0.05243 -0.71227 -0.05399 -0.7118 -0.05434 -0.71041 C -0.05659 -0.70324 -0.05659 -0.69352 -0.05781 -0.68588 C -0.05746 -0.6824 -0.05902 -0.67731 -0.05677 -0.67523 C -0.05399 -0.67291 -0.05052 -0.67685 -0.04722 -0.67685 C -0.04409 -0.67685 -0.04097 -0.67569 -0.03784 -0.67523 C -0.03576 -0.66828 -0.03819 -0.66273 -0.04132 -0.65671 C -0.04305 -0.6493 -0.04635 -0.64074 -0.05086 -0.63541 C -0.05816 -0.6375 -0.05885 -0.64305 -0.05538 -0.6537 C -0.05486 -0.65532 -0.05295 -0.65555 -0.05191 -0.65671 C -0.04739 -0.66134 -0.04375 -0.66643 -0.03889 -0.6706 C -0.03385 -0.68055 -0.03489 -0.68958 -0.03194 -0.70115 C -0.03003 -0.70787 -0.02829 -0.71342 -0.02604 -0.71967 C -0.02413 -0.7243 -0.0243 -0.73032 -0.02239 -0.73495 C -0.021 -0.73819 -0.01753 -0.74421 -0.01753 -0.74398 C -0.01597 -0.75092 -0.01371 -0.75717 -0.00937 -0.76111 C -0.00746 -0.75995 -0.00503 -0.75972 -0.00347 -0.75787 C -0.00225 -0.75648 0.00087 -0.74051 0.00139 -0.73796 C 0.00052 -0.71713 -0.00191 -0.69745 -0.00347 -0.67685 C -0.00486 -0.68541 -0.00191 -0.69583 -0.00573 -0.70278 C -0.00798 -0.70648 -0.01302 -0.70393 -0.01649 -0.7044 C -0.01371 -0.70486 -0.01093 -0.70509 -0.00816 -0.70578 C -0.00607 -0.70625 -0.00034 -0.7074 -0.00225 -0.7074 C -0.0085 -0.7074 -0.01493 -0.70625 -0.02118 -0.70578 C -0.0243 -0.70625 -0.02795 -0.70509 -0.03055 -0.7074 C -0.03229 -0.70879 -0.02673 -0.70856 -0.02465 -0.70903 C -0.02274 -0.70949 -0.02083 -0.71018 -0.01892 -0.71041 C -0.01336 -0.71111 -0.00781 -0.71134 -0.00225 -0.71203 C 0.00052 -0.71227 0.00608 -0.71342 0.00608 -0.71319 " pathEditMode="fixed" rAng="0" ptsTypes="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8" dur="7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mariya-magdalina.ru/wp-content/uploads/2018/06/%D0%BF%D0%BE%D1%80%D1%82%D1%84%D0%B5%D0%BB%D1%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7536"/>
            <a:ext cx="5570376" cy="43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4696" y="179133"/>
            <a:ext cx="3209304" cy="389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53" y="187447"/>
            <a:ext cx="60841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В нём уроков расписание,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В нём домашние задания,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И отметку ученик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Также получил в </a:t>
            </a:r>
            <a:r>
              <a:rPr lang="ru-RU" sz="3600" b="1" i="1" dirty="0">
                <a:solidFill>
                  <a:srgbClr val="FF0000"/>
                </a:solidFill>
              </a:rPr>
              <a:t>…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3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C -0.03819 0.02546 -0.00104 0.00277 -0.10642 0.00856 C -0.11146 0.00879 -0.11736 0.01597 -0.1217 0.01736 C -0.12743 0.01921 -0.13333 0.01921 -0.13906 0.02014 C -0.14548 0.02291 -0.15243 0.02268 -0.15868 0.02592 C -0.16198 0.02777 -0.16423 0.0324 -0.16736 0.03472 C -0.16927 0.03611 -0.1717 0.03657 -0.17378 0.0375 C -0.17969 0.04236 -0.18489 0.04907 -0.19132 0.05208 C -0.1934 0.05301 -0.19583 0.0537 -0.19774 0.05509 C -0.21892 0.07106 -0.20295 0.06342 -0.21736 0.06944 C -0.22031 0.07245 -0.22291 0.07592 -0.22604 0.07824 C -0.22812 0.07986 -0.2309 0.07916 -0.23264 0.08102 C -0.23541 0.08402 -0.23611 0.08981 -0.23906 0.09259 C -0.24427 0.09768 -0.25069 0.10023 -0.25642 0.10416 C -0.26198 0.10787 -0.26649 0.11412 -0.2717 0.11875 C -0.28125 0.13819 -0.29878 0.14676 -0.31302 0.15926 C -0.321 0.17384 -0.33177 0.18148 -0.34132 0.19421 C -0.34323 0.19676 -0.34357 0.20069 -0.34566 0.20277 C -0.34635 0.20347 -0.35798 0.20833 -0.35868 0.20856 C -0.37274 0.22291 -0.38455 0.24236 -0.39566 0.26088 C -0.39635 0.26365 -0.39635 0.26713 -0.39774 0.26944 C -0.40156 0.27592 -0.41076 0.2868 -0.41076 0.2868 C -0.41475 0.30208 -0.42309 0.3118 -0.43038 0.32453 C -0.43559 0.34514 -0.42795 0.32014 -0.44132 0.3419 C -0.44271 0.34421 -0.44201 0.34815 -0.4434 0.35069 C -0.44722 0.35717 -0.45364 0.36065 -0.45642 0.36805 C -0.4618 0.38217 -0.46979 0.39444 -0.47812 0.40578 C -0.48177 0.4243 -0.47882 0.41065 -0.48264 0.42592 C -0.48333 0.42893 -0.48472 0.43472 -0.48472 0.43472 " pathEditMode="relative" ptsTypes="ffffffffffffffffffffffffffff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mariya-magdalina.ru/wp-content/uploads/2018/06/%D0%BF%D0%BE%D1%80%D1%82%D1%84%D0%B5%D0%BB%D1%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88433"/>
            <a:ext cx="4971853" cy="38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54196"/>
            <a:ext cx="70022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Если ты его отточишь,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Нарисуешь </a:t>
            </a:r>
            <a:r>
              <a:rPr lang="ru-RU" sz="4000" b="1" dirty="0" smtClean="0">
                <a:solidFill>
                  <a:srgbClr val="FF0000"/>
                </a:solidFill>
              </a:rPr>
              <a:t>всё, что </a:t>
            </a:r>
            <a:r>
              <a:rPr lang="ru-RU" sz="4000" b="1" dirty="0">
                <a:solidFill>
                  <a:srgbClr val="FF0000"/>
                </a:solidFill>
              </a:rPr>
              <a:t>хочешь!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Солнце</a:t>
            </a:r>
            <a:r>
              <a:rPr lang="ru-RU" sz="4000" b="1" dirty="0">
                <a:solidFill>
                  <a:srgbClr val="FF0000"/>
                </a:solidFill>
              </a:rPr>
              <a:t>, море, горы, пляж…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Что же это</a:t>
            </a:r>
            <a:r>
              <a:rPr lang="ru-RU" sz="4000" b="1" dirty="0" smtClean="0">
                <a:solidFill>
                  <a:srgbClr val="FF0000"/>
                </a:solidFill>
              </a:rPr>
              <a:t>?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6279" y="2507536"/>
            <a:ext cx="2951609" cy="344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253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C -0.00885 -0.01481 -0.01944 -0.03102 -0.02812 -0.04653 C -0.03958 -0.0669 -0.02899 -0.05579 -0.04132 -0.06667 C -0.04392 -0.07731 -0.04496 -0.08912 -0.05 -0.09861 C -0.05503 -0.1081 -0.06146 -0.11018 -0.06944 -0.11319 C -0.08576 -0.11921 -0.10278 -0.12315 -0.11944 -0.12754 C -0.14427 -0.14421 -0.17274 -0.15347 -0.2 -0.16227 C -0.22465 -0.16111 -0.25034 -0.1669 -0.27378 -0.15648 C -0.28333 -0.15231 -0.2842 -0.14305 -0.29566 -0.13912 C -0.30642 -0.1294 -0.32014 -0.12315 -0.33246 -0.11898 C -0.34305 -0.11551 -0.33559 -0.1162 -0.34774 -0.11018 C -0.35034 -0.10903 -0.3658 -0.10486 -0.36736 -0.1044 C -0.37552 -0.09699 -0.38385 -0.09583 -0.3934 -0.09282 C -0.40069 -0.08657 -0.40469 -0.07893 -0.41302 -0.07546 C -0.41927 -0.06273 -0.42291 -0.0669 -0.43038 -0.05509 C -0.43906 -0.0412 -0.4493 -0.02778 -0.46076 -0.01736 C -0.46146 -0.01458 -0.46198 -0.01134 -0.46302 -0.00879 C -0.46562 -0.00278 -0.4717 0.00857 -0.4717 0.00857 C -0.47205 0.00996 -0.47534 0.02454 -0.47604 0.02593 C -0.47708 0.02824 -0.47916 0.02986 -0.48038 0.03195 C -0.48194 0.03472 -0.4835 0.0375 -0.48472 0.04051 C -0.48576 0.04329 -0.48594 0.04653 -0.48698 0.04931 C -0.48819 0.05232 -0.4901 0.05486 -0.49132 0.05787 C -0.49288 0.06158 -0.49409 0.06574 -0.49566 0.06945 C -0.49687 0.07246 -0.5 0.07824 -0.5 0.07824 " pathEditMode="relative" ptsTypes="ffffffffffffffffffffffff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mariya-magdalina.ru/wp-content/uploads/2018/06/%D0%BF%D0%BE%D1%80%D1%82%D1%84%D0%B5%D0%BB%D1%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46375"/>
            <a:ext cx="4971853" cy="38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91830"/>
            <a:ext cx="7442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То я в клетку, то в линейку,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Написать на мне сумей-ка!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Можешь и нарисовать.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Кто такая я?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45" y="32860"/>
            <a:ext cx="2820237" cy="3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35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C 0.0533 0.01296 0.09774 0.01667 0.15434 0.02037 C 0.16753 0.02546 0.18038 0.03171 0.1934 0.03773 C 0.19913 0.04352 0.20555 0.04838 0.21076 0.05509 C 0.21302 0.05787 0.21493 0.06111 0.21736 0.06366 C 0.22153 0.06782 0.22708 0.06967 0.23038 0.07523 C 0.23333 0.08009 0.23646 0.08472 0.23906 0.08981 C 0.2408 0.09352 0.24149 0.09792 0.2434 0.10139 C 0.24861 0.11065 0.25555 0.11829 0.26076 0.12755 C 0.27378 0.15069 0.2868 0.17384 0.3 0.19699 C 0.30139 0.20509 0.30625 0.21204 0.30642 0.22037 C 0.30712 0.24838 0.30573 0.27639 0.30434 0.3044 C 0.30382 0.31458 0.3 0.32222 0.3 0.33333 " pathEditMode="relative" ptsTypes="ffffffffffffA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mariya-magdalina.ru/wp-content/uploads/2018/06/%D0%BF%D0%BE%D1%80%D1%82%D1%84%D0%B5%D0%BB%D1%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88433"/>
            <a:ext cx="4971853" cy="38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54196"/>
            <a:ext cx="70022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Пишем ей в тетрадку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Буквы по порядку.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Очень нужная нам  штучка,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А зовётся просто 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5179"/>
            <a:ext cx="5250160" cy="420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82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C -0.01458 -0.00972 -0.01198 -0.01296 -0.0217 -0.02893 C -0.02726 -0.03796 -0.03333 -0.04629 -0.03906 -0.05509 C -0.04983 -0.07175 -0.06146 -0.08703 -0.07396 -0.10138 C -0.08142 -0.10972 -0.08125 -0.11342 -0.08906 -0.11875 C -0.09792 -0.12476 -0.10781 -0.12893 -0.11736 -0.13333 C -0.16163 -0.1324 -0.20573 -0.13217 -0.25 -0.13032 C -0.2625 -0.12986 -0.27639 -0.11875 -0.28906 -0.11597 C -0.31389 -0.10509 -0.31667 -0.10416 -0.34792 -0.10138 C -0.35521 -0.09953 -0.36233 -0.09745 -0.36962 -0.0956 C -0.37326 -0.09467 -0.38038 -0.09282 -0.38038 -0.09282 C -0.38438 -0.08935 -0.38941 -0.08773 -0.3934 -0.08402 C -0.41233 -0.06689 -0.38368 -0.0824 -0.41302 -0.06944 C -0.42031 -0.05972 -0.42031 -0.0581 -0.4283 -0.05208 C -0.43108 -0.05 -0.43455 -0.04907 -0.43698 -0.04629 C -0.44253 -0.04027 -0.44722 -0.03287 -0.45226 -0.02615 C -0.45608 -0.02129 -0.45799 -0.01435 -0.46094 -0.00856 C -0.46424 -0.00162 -0.47396 0.0088 -0.47396 0.0088 C -0.47569 0.01875 -0.47726 0.02825 -0.48038 0.03774 C -0.48142 0.04098 -0.48368 0.04306 -0.48472 0.0463 C -0.48854 0.05811 -0.4908 0.07176 -0.4934 0.08403 C -0.49722 0.10162 -0.50208 0.11899 -0.5066 0.13635 C -0.50885 0.15787 -0.51094 0.17524 -0.51094 0.19723 " pathEditMode="relative" ptsTypes="ffffffffffffffffffffffA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mariya-magdalina.ru/wp-content/uploads/2018/06/%D0%BF%D0%BE%D1%80%D1%82%D1%84%D0%B5%D0%BB%D1%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88433"/>
            <a:ext cx="4971853" cy="38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3987" y="154195"/>
            <a:ext cx="70022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На коробку я похож, 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Ручки ты в меня кладешь. 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Школьник, ты меня узнал? 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Ну конечно, я...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86589">
            <a:off x="44811" y="2522705"/>
            <a:ext cx="4250381" cy="318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65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C 0.00208 -0.00092 0.00521 -0.00046 0.00642 -0.00301 C 0.0092 -0.00903 0.00903 -0.01666 0.01076 -0.02315 C 0.01337 -0.03241 0.02378 -0.05324 0.02604 -0.0581 C 0.0316 -0.06967 0.03889 -0.08055 0.0434 -0.09282 C 0.04479 -0.09676 0.04566 -0.10116 0.04774 -0.1044 C 0.04774 -0.1044 0.06528 -0.12778 0.06944 -0.13333 C 0.07448 -0.14004 0.07396 -0.14583 0.07812 -0.1537 C 0.08594 -0.16805 0.1026 -0.19143 0.1151 -0.19722 C 0.13003 -0.2118 0.14444 -0.22685 0.16076 -0.23773 C 0.171 -0.24467 0.16423 -0.24236 0.17378 -0.25231 C 0.17795 -0.25671 0.18698 -0.26389 0.18698 -0.26389 C 0.19653 -0.28264 0.18541 -0.26458 0.19774 -0.27546 C 0.20035 -0.27778 0.20208 -0.28148 0.20434 -0.28403 C 0.21285 -0.29375 0.22187 -0.30254 0.23246 -0.30717 C 0.24809 -0.32731 0.2835 -0.32592 0.30208 -0.32754 C 0.33107 -0.32662 0.37083 -0.33241 0.40208 -0.31898 C 0.40434 -0.3169 0.40625 -0.31458 0.40868 -0.31296 C 0.41076 -0.31157 0.41319 -0.3118 0.4151 -0.31018 C 0.41927 -0.30648 0.4283 -0.29051 0.43038 -0.28703 C 0.4342 -0.27083 0.44653 -0.25741 0.45868 -0.25231 C 0.46528 -0.24305 0.48316 -0.22477 0.4934 -0.22037 C 0.49566 -0.21736 0.49757 -0.21435 0.5 -0.21157 C 0.50191 -0.20926 0.50451 -0.2081 0.50642 -0.20578 C 0.52153 -0.18773 0.5335 -0.16898 0.54566 -0.14791 C 0.54861 -0.13518 0.55208 -0.12453 0.55642 -0.11296 C 0.56111 -0.10069 0.56354 -0.08518 0.56736 -0.07245 C 0.57031 -0.05208 0.56823 -0.06273 0.57378 -0.04051 C 0.57569 -0.03264 0.58038 -0.02963 0.58038 -0.02037 " pathEditMode="relative" ptsTypes="ffffffffffffffffffffffffffffA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mariya-magdalina.ru/wp-content/uploads/2018/06/%D0%BF%D0%BE%D1%80%D1%82%D1%84%D0%B5%D0%BB%D1%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88433"/>
            <a:ext cx="4971853" cy="38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4376" y="0"/>
            <a:ext cx="70022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В нем я рисую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То речку, то дом.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Вы угадали?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Ведь это ... </a:t>
            </a:r>
          </a:p>
        </p:txBody>
      </p:sp>
      <p:pic>
        <p:nvPicPr>
          <p:cNvPr id="5" name="Picture 2" descr="https://im0-tub-ru.yandex.net/i?id=9b56aa86e81aab37c4b2674e841a902c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15464">
            <a:off x="182304" y="1729934"/>
            <a:ext cx="4264849" cy="27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51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2.22222E-6 C 0.03959 -0.04629 0.00209 -0.00902 0.02605 -0.02314 C 0.02987 -0.02546 0.03265 -0.03055 0.03681 -0.03194 C 0.04463 -0.03449 0.05279 -0.03333 0.06077 -0.03472 C 0.07709 -0.03773 0.09254 -0.04328 0.10869 -0.04629 C 0.12796 -0.05671 0.14636 -0.0574 0.16737 -0.06088 C 0.19723 -0.06574 0.17275 -0.06713 0.19775 -0.06944 C 0.21372 -0.07106 0.2297 -0.07152 0.24567 -0.07245 C 0.27761 -0.0706 0.30956 -0.07083 0.34133 -0.06666 C 0.35088 -0.06527 0.36042 -0.0493 0.36737 -0.04351 C 0.37067 -0.04074 0.37483 -0.04051 0.37813 -0.03773 C 0.39983 -0.02014 0.42431 0.00417 0.43907 0.03195 C 0.44706 0.04723 0.44046 0.03936 0.44567 0.0551 C 0.45122 0.07176 0.45973 0.08635 0.46737 0.10139 C 0.47154 0.11875 0.47501 0.13588 0.47813 0.15371 C 0.47674 0.20579 0.47883 0.21968 0.47171 0.25787 C 0.46945 0.26945 0.46754 0.28125 0.46511 0.29283 C 0.46303 0.30232 0.46511 0.30139 0.46077 0.30139 " pathEditMode="relative" ptsTypes="fffffffffffffffff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93724" y="5010906"/>
            <a:ext cx="690407" cy="429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775" y="908720"/>
            <a:ext cx="7086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ИНСЦЕНИРОВКА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2708920"/>
            <a:ext cx="8776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«ПОРТФЕЛЬ-ТЕРЕМОК»</a:t>
            </a:r>
            <a:r>
              <a:rPr lang="ru-RU" sz="80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endParaRPr lang="ru-RU" sz="80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473" y="4437112"/>
            <a:ext cx="7868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5 В  КЛАСС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00920" y="5453883"/>
            <a:ext cx="690407" cy="4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8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17 -0.59422 C -0.78021 -0.56667 -0.78021 -0.5463 -0.775 -0.52084 C -0.77292 -0.49746 -0.77569 -0.49746 -0.76215 -0.49213 C -0.75833 -0.4882 -0.75486 -0.48218 -0.74913 -0.48982 C -0.74687 -0.49283 -0.74618 -0.50301 -0.74618 -0.50278 C -0.74583 -0.52408 -0.74687 -0.54491 -0.74496 -0.56551 C -0.74479 -0.56852 -0.74184 -0.56806 -0.74045 -0.57014 C -0.73958 -0.572 -0.73941 -0.575 -0.73767 -0.57662 C -0.73542 -0.5794 -0.72917 -0.58102 -0.72917 -0.58079 C -0.73229 -0.61875 -0.73264 -0.58635 -0.73472 -0.57431 C -0.73559 -0.572 -0.7368 -0.57014 -0.73767 -0.56783 C -0.73924 -0.56042 -0.74496 -0.54792 -0.74496 -0.54769 C -0.74514 -0.5426 -0.74965 -0.49723 -0.74496 -0.48982 C -0.74288 -0.48635 -0.73941 -0.48681 -0.73628 -0.48542 C -0.73299 -0.48635 -0.72708 -0.48264 -0.72621 -0.4875 C -0.72049 -0.51737 -0.73125 -0.54885 -0.71632 -0.57223 C -0.71615 -0.57292 -0.71371 -0.58635 -0.71163 -0.58542 C -0.71007 -0.58473 -0.71094 -0.57963 -0.71059 -0.57662 C -0.71233 -0.55278 -0.71094 -0.56459 -0.71476 -0.54098 C -0.71528 -0.53635 -0.71771 -0.52778 -0.71771 -0.52732 C -0.71805 -0.51737 -0.71701 -0.50649 -0.7191 -0.49676 C -0.71927 -0.49422 -0.72292 -0.4963 -0.72326 -0.49862 C -0.72413 -0.50139 -0.72292 -0.50487 -0.72187 -0.50764 C -0.71788 -0.52037 -0.71562 -0.52686 -0.70746 -0.52963 C -0.70799 -0.53218 -0.70799 -0.5345 -0.7092 -0.53658 C -0.71267 -0.54306 -0.71684 -0.53912 -0.7092 -0.54306 C -0.70347 -0.5375 -0.69844 -0.53635 -0.69184 -0.53426 C -0.68003 -0.53635 -0.68055 -0.53218 -0.67465 -0.54306 C -0.6717 -0.54885 -0.66892 -0.5632 -0.66892 -0.56274 C -0.66944 -0.57292 -0.67049 -0.58241 -0.67049 -0.59213 C -0.67049 -0.59422 -0.66892 -0.58797 -0.66892 -0.58542 C -0.66892 -0.57292 -0.66927 -0.56042 -0.67049 -0.54792 C -0.67118 -0.53797 -0.67413 -0.52338 -0.67604 -0.51436 C -0.67743 -0.49954 -0.67882 -0.48727 -0.67882 -0.47176 C -0.67882 -0.46968 -0.67847 -0.47662 -0.6776 -0.47848 C -0.67639 -0.48125 -0.67465 -0.48311 -0.67309 -0.48542 C -0.67083 -0.49769 -0.66493 -0.50811 -0.66042 -0.51875 C -0.65833 -0.52315 -0.65451 -0.53218 -0.65451 -0.53195 C -0.65035 -0.55209 -0.65278 -0.53866 -0.65017 -0.5588 C -0.65 -0.5625 -0.65017 -0.56713 -0.64896 -0.57014 C -0.64531 -0.57732 -0.64097 -0.57848 -0.63594 -0.58102 C -0.62795 -0.58959 -0.62274 -0.58774 -0.61302 -0.58542 C -0.60156 -0.57362 -0.60608 -0.56922 -0.60729 -0.54306 C -0.60937 -0.55232 -0.60781 -0.5551 -0.60451 -0.5632 C -0.60608 -0.58357 -0.60746 -0.58033 -0.61024 -0.59676 C -0.63663 -0.59375 -0.62691 -0.59954 -0.63889 -0.58102 C -0.64167 -0.5632 -0.64323 -0.54537 -0.64601 -0.52778 C -0.64566 -0.51667 -0.64601 -0.5051 -0.64479 -0.49422 C -0.6434 -0.48681 -0.63177 -0.48311 -0.63177 -0.48287 C -0.625 -0.48496 -0.61944 -0.48635 -0.61302 -0.48982 C -0.61024 -0.49098 -0.60451 -0.49422 -0.60451 -0.49399 C -0.60104 -0.50232 -0.59774 -0.51158 -0.59601 -0.52084 C -0.59375 -0.54167 -0.58924 -0.58426 -0.57778 -0.59676 C -0.57778 -0.59051 -0.57778 -0.58473 -0.57865 -0.57894 C -0.58073 -0.56899 -0.58837 -0.56181 -0.5901 -0.55209 C -0.59236 -0.54306 -0.59132 -0.54792 -0.59305 -0.53889 C -0.5901 -0.51945 -0.59479 -0.53658 -0.58733 -0.52778 C -0.5809 -0.52014 -0.58368 -0.51088 -0.57309 -0.50556 C -0.5691 -0.50625 -0.56458 -0.50556 -0.56059 -0.50764 C -0.55781 -0.50926 -0.55677 -0.52061 -0.55573 -0.52315 C -0.55399 -0.53357 -0.55295 -0.54121 -0.54913 -0.54977 C -0.54826 -0.55672 -0.54826 -0.5632 -0.5474 -0.57014 C -0.54635 -0.57686 -0.54531 -0.597 -0.54444 -0.59005 C -0.54253 -0.56436 -0.54913 -0.54121 -0.55781 -0.52084 C -0.55677 -0.51713 -0.55781 -0.5125 -0.55573 -0.50973 C -0.55295 -0.5051 -0.53646 -0.50325 -0.53472 -0.50301 C -0.53576 -0.48727 -0.53403 -0.46829 -0.54358 -0.45857 C -0.54444 -0.4507 -0.55208 -0.44028 -0.54358 -0.44977 C -0.53785 -0.46204 -0.53785 -0.47709 -0.53281 -0.48982 C -0.5309 -0.497 -0.52621 -0.50209 -0.5243 -0.50973 C -0.52031 -0.52894 -0.51337 -0.54537 -0.5099 -0.56551 C -0.50764 -0.58079 -0.50417 -0.57639 -0.49549 -0.58102 C -0.4941 -0.58172 -0.49288 -0.58264 -0.49132 -0.58334 C -0.48906 -0.58426 -0.48194 -0.58542 -0.48403 -0.58542 C -0.49167 -0.58542 -0.49965 -0.58426 -0.50729 -0.58334 C -0.51753 -0.57801 -0.51389 -0.58287 -0.51875 -0.57223 C -0.51927 -0.55718 -0.51892 -0.54237 -0.51996 -0.52778 C -0.52031 -0.52315 -0.52309 -0.51436 -0.52309 -0.51412 C -0.52187 -0.50093 -0.52344 -0.48542 -0.51441 -0.48102 C -0.50243 -0.48172 -0.49028 -0.48056 -0.47865 -0.48311 C -0.47691 -0.48334 -0.48142 -0.48588 -0.48281 -0.4875 C -0.48403 -0.48982 -0.48576 -0.49213 -0.48698 -0.49422 C -0.49149 -0.50278 -0.49583 -0.51135 -0.5 -0.52084 C -0.50208 -0.52547 -0.5059 -0.53426 -0.5059 -0.53403 C -0.5059 -0.53426 -0.52118 -0.52963 -0.51719 -0.52963 C -0.50573 -0.52963 -0.4941 -0.53287 -0.48281 -0.53426 C -0.46788 -0.55718 -0.48785 -0.52408 -0.47708 -0.54977 C -0.47604 -0.55209 -0.47413 -0.55278 -0.47274 -0.5544 C -0.47118 -0.55649 -0.47031 -0.55926 -0.46823 -0.56088 C -0.46597 -0.5632 -0.4599 -0.56551 -0.4599 -0.56528 C -0.45868 -0.57107 -0.46007 -0.57963 -0.45694 -0.58334 C -0.45538 -0.58519 -0.45312 -0.58172 -0.45121 -0.58102 C -0.45295 -0.56575 -0.45608 -0.55394 -0.46111 -0.54098 C -0.46285 -0.52917 -0.46285 -0.51783 -0.46701 -0.50764 C -0.46736 -0.49746 -0.46823 -0.48681 -0.46823 -0.47662 C -0.46823 -0.4676 -0.46927 -0.49491 -0.46701 -0.50301 C -0.46493 -0.50996 -0.44514 -0.522 -0.44115 -0.52315 C -0.43837 -0.52408 -0.43542 -0.52431 -0.43264 -0.52547 C -0.42969 -0.52662 -0.42413 -0.52963 -0.42413 -0.5294 C -0.42344 -0.54306 -0.42344 -0.55672 -0.4224 -0.57014 C -0.4224 -0.57246 -0.4224 -0.57662 -0.42118 -0.57662 C -0.41944 -0.57662 -0.42031 -0.57246 -0.41979 -0.57014 C -0.42135 -0.54329 -0.42066 -0.55209 -0.42691 -0.53426 C -0.42865 -0.52963 -0.43264 -0.52084 -0.43264 -0.52061 C -0.43316 -0.51852 -0.43333 -0.51644 -0.43403 -0.51436 C -0.43455 -0.51204 -0.43646 -0.51019 -0.43698 -0.50764 C -0.4401 -0.49422 -0.43976 -0.48102 -0.44271 -0.46737 C -0.44201 -0.46528 -0.44271 -0.46042 -0.44115 -0.46088 C -0.43889 -0.46181 -0.43854 -0.46713 -0.43698 -0.46968 C -0.43368 -0.475 -0.42847 -0.47848 -0.42413 -0.48102 C -0.41667 -0.49283 -0.41128 -0.50718 -0.40555 -0.52084 C -0.40174 -0.5301 -0.39653 -0.5382 -0.39253 -0.54792 C -0.39653 -0.60371 -0.40295 -0.51088 -0.38854 -0.49676 C -0.38385 -0.49862 -0.37934 -0.49838 -0.37535 -0.50093 C -0.37222 -0.50278 -0.36701 -0.50973 -0.36701 -0.5095 C -0.36424 -0.5257 -0.36198 -0.54167 -0.35087 -0.54792 C -0.34653 -0.55834 -0.34896 -0.55162 -0.34566 -0.56783 C -0.34479 -0.57223 -0.34236 -0.58102 -0.34236 -0.58079 C -0.34288 -0.57431 -0.34253 -0.56713 -0.34392 -0.56088 C -0.34653 -0.54885 -0.35382 -0.54005 -0.35712 -0.52778 C -0.35816 -0.51112 -0.36111 -0.48936 -0.35712 -0.47431 C -0.35573 -0.46991 -0.35087 -0.4757 -0.34844 -0.47662 C -0.34097 -0.49931 -0.34479 -0.48866 -0.33698 -0.50764 C -0.33507 -0.51204 -0.33108 -0.52084 -0.33108 -0.52061 C -0.32882 -0.53125 -0.32743 -0.54144 -0.32552 -0.55209 C -0.32465 -0.55672 -0.32222 -0.56551 -0.32222 -0.56528 C -0.32187 -0.57153 -0.32187 -0.57755 -0.32083 -0.58334 C -0.32066 -0.58797 -0.31823 -0.59676 -0.31823 -0.59653 C -0.30903 -0.57616 -0.3191 -0.50834 -0.32378 -0.47848 C -0.32691 -0.49213 -0.32656 -0.48658 -0.32378 -0.50973 C -0.32292 -0.52037 -0.31979 -0.54098 -0.31979 -0.54075 C -0.31875 -0.55903 -0.32066 -0.58982 -0.30937 -0.60116 C -0.28941 -0.59838 -0.29462 -0.60047 -0.2809 -0.58542 C -0.27674 -0.57315 -0.27865 -0.57848 -0.275 -0.5632 C -0.27413 -0.55857 -0.27222 -0.54977 -0.27222 -0.54954 C -0.27344 -0.5375 -0.27187 -0.5294 -0.27969 -0.52547 C -0.2809 -0.52408 -0.28385 -0.52084 -0.28385 -0.52061 C -0.28003 -0.53056 -0.275 -0.53797 -0.27101 -0.54792 C -0.26996 -0.55 -0.26823 -0.5544 -0.26823 -0.55394 C -0.26771 -0.55811 -0.26719 -0.56181 -0.26667 -0.56551 C -0.26632 -0.57061 -0.26545 -0.58612 -0.26545 -0.58102 C -0.26545 -0.56181 -0.26632 -0.54237 -0.26667 -0.52315 C -0.2658 -0.51713 -0.26632 -0.51019 -0.26354 -0.50556 C -0.2618 -0.50162 -0.25816 -0.50232 -0.25503 -0.50093 C -0.2467 -0.4963 -0.23802 -0.49445 -0.22934 -0.49213 C -0.2243 -0.49283 -0.21944 -0.49167 -0.2151 -0.49422 C -0.21389 -0.49514 -0.21389 -0.49862 -0.21389 -0.50093 C -0.21389 -0.52084 -0.21493 -0.54098 -0.2151 -0.56088 C -0.2158 -0.5801 -0.2243 -0.6 -0.23403 -0.60996 C -0.24635 -0.6088 -0.25538 -0.61459 -0.25955 -0.59676 C -0.26146 -0.5757 -0.26267 -0.56019 -0.26667 -0.54098 C -0.26545 -0.51806 -0.26823 -0.51551 -0.25677 -0.50973 C -0.25399 -0.51065 -0.24809 -0.51204 -0.24549 -0.51436 C -0.24028 -0.51806 -0.23698 -0.52292 -0.23212 -0.52547 C -0.22899 -0.53264 -0.22535 -0.5382 -0.22274 -0.54537 C -0.21892 -0.56158 -0.22153 -0.5551 -0.21667 -0.56551 C -0.21302 -0.58334 -0.21111 -0.59931 -0.20243 -0.61227 C -0.19705 -0.60649 -0.1967 -0.60371 -0.19549 -0.59422 C -0.1967 -0.56875 -0.20243 -0.54422 -0.20937 -0.52084 C -0.21302 -0.50926 -0.21389 -0.49676 -0.21788 -0.48542 C -0.22153 -0.50764 -0.22153 -0.52732 -0.21111 -0.54306 C -0.20625 -0.56412 -0.20625 -0.59422 -0.19201 -0.60556 C -0.18646 -0.60973 -0.17951 -0.61042 -0.17396 -0.61227 C -0.16597 -0.60834 -0.1651 -0.60024 -0.16059 -0.59005 C -0.16319 -0.57593 -0.16701 -0.57385 -0.17552 -0.56551 C -0.17639 -0.56412 -0.1776 -0.56181 -0.17917 -0.56088 C -0.18229 -0.55926 -0.18785 -0.55672 -0.18785 -0.55649 C -0.19757 -0.5463 -0.19305 -0.54954 -0.20069 -0.54537 C -0.17396 -0.5426 -0.18073 -0.54954 -0.16684 -0.52778 C -0.16615 -0.525 -0.16424 -0.52153 -0.1651 -0.51875 C -0.16701 -0.51459 -0.18333 -0.50255 -0.18646 -0.50093 C -0.19097 -0.49862 -0.19618 -0.49862 -0.20069 -0.49676 C -0.20243 -0.49607 -0.2066 -0.49422 -0.20521 -0.49422 C -0.1993 -0.49422 -0.19392 -0.49561 -0.18785 -0.49676 C -0.18733 -0.497 -0.17951 -0.50047 -0.17917 -0.50093 C -0.17465 -0.51112 -0.17639 -0.54653 -0.17187 -0.56088 C -0.16875 -0.57315 -0.16233 -0.57593 -0.15521 -0.57894 C -0.14983 -0.5838 -0.14687 -0.58774 -0.14496 -0.59676 C -0.14045 -0.57801 -0.1474 -0.56274 -0.14913 -0.54537 C -0.15104 -0.53056 -0.1526 -0.51621 -0.15365 -0.50093 C -0.15469 -0.50371 -0.15642 -0.50649 -0.15642 -0.50973 C -0.15642 -0.5125 -0.15469 -0.51436 -0.15365 -0.51667 C -0.14913 -0.52662 -0.14427 -0.5345 -0.13767 -0.54098 C -0.13524 -0.55278 -0.12795 -0.56389 -0.12309 -0.57431 C -0.12014 -0.59005 -0.125 -0.57223 -0.11736 -0.58542 C -0.11667 -0.58727 -0.11684 -0.59005 -0.11615 -0.59213 C -0.11354 -0.59769 -0.11094 -0.6 -0.10746 -0.60348 C -0.10347 -0.58496 -0.11059 -0.58149 -0.11892 -0.57431 C -0.12587 -0.56852 -0.12986 -0.56088 -0.13628 -0.5544 C -0.13715 -0.55209 -0.13958 -0.55024 -0.13924 -0.54792 C -0.13854 -0.54537 -0.13646 -0.54607 -0.13507 -0.54537 C -0.13229 -0.54445 -0.12917 -0.54422 -0.12621 -0.54306 C -0.12552 -0.53982 -0.12101 -0.51991 -0.11892 -0.51667 C -0.11771 -0.51482 -0.11615 -0.51528 -0.11458 -0.51436 C -0.11319 -0.5132 -0.1118 -0.51112 -0.11024 -0.50973 C -0.10868 -0.50811 -0.10642 -0.50672 -0.10469 -0.50556 C -0.10035 -0.50625 -0.09583 -0.50556 -0.09167 -0.50764 C -0.08958 -0.50903 -0.08698 -0.52408 -0.08611 -0.52778 C -0.08333 -0.54051 -0.07708 -0.55186 -0.07014 -0.5588 C -0.06441 -0.572 -0.06128 -0.58797 -0.05451 -0.59885 C -0.05295 -0.59815 -0.05104 -0.59862 -0.05017 -0.59676 C -0.04826 -0.59306 -0.0474 -0.58334 -0.0474 -0.58287 C -0.05017 -0.49561 -0.03993 -0.475 -0.05295 -0.50556 C -0.05243 -0.51297 -0.05069 -0.52037 -0.05174 -0.52778 C -0.05191 -0.52871 -0.0592 -0.53056 -0.06319 -0.53218 C -0.07656 -0.53704 -0.06146 -0.53357 -0.0875 -0.53658 C -0.06996 -0.54329 -0.06962 -0.54098 -0.04288 -0.54098 " pathEditMode="fixed" rAng="0" ptsTypes="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1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503 -0.34583 C -0.85868 -0.34097 -0.86718 -0.3338 -0.86718 -0.3338 C -0.87343 -0.31759 -0.87326 -0.31181 -0.87031 -0.28935 C -0.87014 -0.2875 -0.86805 -0.28681 -0.86718 -0.28518 C -0.86684 -0.28472 -0.86718 -0.2838 -0.86718 -0.2831 C -0.85764 -0.30393 -0.84913 -0.32593 -0.83836 -0.34583 C -0.83663 -0.34907 -0.83871 -0.3375 -0.83993 -0.3338 C -0.84132 -0.32917 -0.84479 -0.32616 -0.846 -0.32153 C -0.84652 -0.31944 -0.84704 -0.31759 -0.84757 -0.31551 C -0.84583 -0.28796 -0.85173 -0.29352 -0.84305 -0.28727 C -0.83142 -0.32431 -0.83142 -0.37292 -0.80816 -0.39838 C -0.79375 -0.41412 -0.80937 -0.34861 -0.80972 -0.32361 C -0.80989 -0.31273 -0.80972 -0.30208 -0.80972 -0.2912 C -0.81319 -0.32292 -0.82986 -0.35671 -0.82031 -0.38611 C -0.79687 -0.45787 -0.78159 -0.39282 -0.77777 -0.37824 C -0.77725 -0.36944 -0.7776 -0.36042 -0.77639 -0.35185 C -0.77604 -0.34954 -0.77343 -0.34838 -0.77326 -0.34583 C -0.77291 -0.33704 -0.77395 -0.32824 -0.77482 -0.31944 C -0.77552 -0.31273 -0.78229 -0.30139 -0.78229 -0.30139 C -0.78298 -0.29699 -0.78368 -0.28958 -0.78541 -0.28518 C -0.78541 -0.28495 -0.79114 -0.27477 -0.78993 -0.27315 C -0.78854 -0.2713 -0.78593 -0.27315 -0.78385 -0.27315 C -0.76979 -0.31088 -0.75451 -0.34768 -0.74149 -0.38611 C -0.74079 -0.38796 -0.74479 -0.38565 -0.746 -0.38426 C -0.75 -0.38009 -0.75208 -0.36597 -0.75208 -0.36597 C -0.75052 -0.3044 -0.76336 -0.29838 -0.7309 -0.30347 C -0.72812 -0.31042 -0.72604 -0.3162 -0.7217 -0.32153 C -0.72066 -0.32569 -0.71979 -0.32963 -0.71875 -0.3338 C -0.71823 -0.33588 -0.71718 -0.33981 -0.71718 -0.33981 C -0.7177 -0.34861 -0.71788 -0.35741 -0.71875 -0.36597 C -0.72014 -0.38056 -0.73993 -0.37616 -0.746 -0.37616 C -0.72725 -0.38148 -0.70642 -0.40509 -0.68993 -0.39236 C -0.68107 -0.38542 -0.69444 -0.31759 -0.69895 -0.29722 C -0.69739 -0.29583 -0.69618 -0.29375 -0.69444 -0.29329 C -0.69288 -0.29306 -0.68993 -0.29537 -0.68993 -0.29537 C -0.69184 -0.35208 -0.71458 -0.40648 -0.67934 -0.39028 C -0.67569 -0.38518 -0.67343 -0.38287 -0.6717 -0.37616 C -0.67066 -0.37199 -0.66875 -0.36389 -0.66875 -0.36389 C -0.6677 -0.35417 -0.66545 -0.34352 -0.66875 -0.3338 C -0.66944 -0.33194 -0.67187 -0.33264 -0.67326 -0.33171 C -0.68385 -0.32431 -0.67187 -0.32986 -0.68229 -0.32569 C -0.68732 -0.3213 -0.68993 -0.31944 -0.696 -0.31944 C -0.63229 -0.39259 -0.63889 -0.4162 -0.64305 -0.31944 C -0.64323 -0.31736 -0.64392 -0.31551 -0.64444 -0.31343 C -0.64305 -0.29259 -0.64809 -0.29329 -0.64149 -0.29329 C -0.64809 -0.32569 -0.65607 -0.35741 -0.66111 -0.39028 C -0.66145 -0.39236 -0.65816 -0.39236 -0.65659 -0.39236 C -0.65156 -0.39236 -0.64652 -0.39097 -0.64149 -0.39028 C -0.62361 -0.38819 -0.61493 -0.38819 -0.62326 -0.38819 C -0.60816 -0.39167 -0.59305 -0.39699 -0.57777 -0.39838 C -0.57621 -0.39861 -0.57639 -0.39444 -0.57639 -0.39236 C -0.57639 -0.38333 -0.57882 -0.37431 -0.5809 -0.36597 C -0.5875 -0.33912 -0.59079 -0.31227 -0.596 -0.28518 C -0.5993 -0.26806 -0.596 -0.28125 -0.59895 -0.26898 C -0.59948 -0.2669 -0.60104 -0.26505 -0.60052 -0.26296 C -0.60017 -0.26181 -0.59861 -0.26296 -0.59757 -0.26296 C -0.59253 -0.30208 -0.58281 -0.34051 -0.58229 -0.38009 C -0.58211 -0.39051 -0.60503 -0.37407 -0.60503 -0.37407 C -0.60746 -0.37106 -0.61041 -0.36898 -0.61267 -0.36597 C -0.61389 -0.36435 -0.61441 -0.36181 -0.61562 -0.35995 C -0.61649 -0.35856 -0.6177 -0.35741 -0.61875 -0.35602 C -0.62204 -0.34259 -0.62395 -0.34282 -0.61718 -0.33171 C -0.61597 -0.32986 -0.61579 -0.32708 -0.61423 -0.32569 C -0.61111 -0.32292 -0.60711 -0.32315 -0.60364 -0.32153 C -0.59201 -0.32384 -0.58055 -0.32616 -0.56875 -0.32755 C -0.56579 -0.32893 -0.56267 -0.33032 -0.55972 -0.33171 C -0.55816 -0.33241 -0.55503 -0.3338 -0.55503 -0.3338 C -0.55399 -0.33588 -0.55173 -0.3375 -0.55208 -0.33981 C -0.55243 -0.34213 -0.5552 -0.34236 -0.55659 -0.34375 C -0.5625 -0.35 -0.56753 -0.34931 -0.57482 -0.35185 C -0.57916 -0.35602 -0.58281 -0.35949 -0.58541 -0.36597 C -0.52083 -0.38241 -0.52968 -0.39375 -0.54305 -0.36806 C -0.54409 -0.35694 -0.54531 -0.3463 -0.54757 -0.33565 C -0.54878 -0.32963 -0.55208 -0.31759 -0.55208 -0.31759 C -0.55156 -0.3081 -0.55451 -0.29722 -0.55052 -0.28935 C -0.54826 -0.28495 -0.54236 -0.29005 -0.53836 -0.2912 C -0.53073 -0.29329 -0.52204 -0.30139 -0.51423 -0.30139 L -0.54305 -0.33773 C -0.54357 -0.34236 -0.54531 -0.34722 -0.54444 -0.35185 C -0.54305 -0.35926 -0.53576 -0.35 -0.53541 -0.34977 C -0.5217 -0.34375 -0.52135 -0.34583 -0.50972 -0.33773 C -0.51927 -0.35324 -0.53038 -0.36713 -0.53836 -0.38426 C -0.53941 -0.38657 -0.5342 -0.38542 -0.53229 -0.38611 C -0.52916 -0.38727 -0.52326 -0.39028 -0.52326 -0.39028 C -0.50746 -0.38819 -0.5118 -0.39306 -0.50659 -0.38611 C -0.50555 -0.36181 -0.50486 -0.33773 -0.50364 -0.31343 C -0.50347 -0.30926 -0.50486 -0.30324 -0.50208 -0.30139 C -0.49791 -0.29861 -0.49288 -0.30278 -0.48836 -0.30347 C -0.47864 -0.30741 -0.47274 -0.31852 -0.46562 -0.32755 C -0.46354 -0.33657 -0.46475 -0.34213 -0.46875 -0.34977 C -0.47031 -0.36134 -0.47187 -0.37106 -0.47482 -0.38218 C -0.47534 -0.38426 -0.47777 -0.38356 -0.47934 -0.38426 C -0.471 -0.38773 -0.46527 -0.37986 -0.45972 -0.37199 C -0.46024 -0.34653 -0.46111 -0.32083 -0.46111 -0.29537 C -0.46111 -0.27917 -0.46128 -0.28171 -0.45503 -0.28727 C -0.45139 -0.30301 -0.45694 -0.28472 -0.44895 -0.29537 C -0.43958 -0.30787 -0.44531 -0.30347 -0.44149 -0.31343 C -0.43958 -0.31852 -0.4368 -0.32153 -0.43385 -0.32569 C -0.42968 -0.34213 -0.42916 -0.36157 -0.4217 -0.37616 C -0.42118 -0.37824 -0.42014 -0.38426 -0.42031 -0.38218 C -0.42204 -0.36458 -0.42361 -0.34792 -0.43541 -0.33773 C -0.43993 -0.32847 -0.44184 -0.32662 -0.44444 -0.31551 C -0.44392 -0.31204 -0.44444 -0.3081 -0.44305 -0.30532 C -0.44218 -0.30347 -0.43975 -0.30463 -0.43836 -0.30347 C -0.43715 -0.30255 -0.43645 -0.30069 -0.43541 -0.29931 C -0.43437 -0.29468 -0.43507 -0.28843 -0.43229 -0.28518 C -0.43194 -0.28472 -0.41979 -0.28889 -0.41875 -0.28935 C -0.41423 -0.29329 -0.40954 -0.29537 -0.40503 -0.29931 C -0.40312 -0.30741 -0.4052 -0.30972 -0.40659 -0.31759 C -0.40729 -0.32153 -0.40659 -0.32616 -0.40816 -0.32963 C -0.40902 -0.33148 -0.41111 -0.33102 -0.41267 -0.33171 C -0.41944 -0.33426 -0.42604 -0.33542 -0.43229 -0.33981 C -0.41753 -0.33518 -0.38264 -0.31944 -0.36111 -0.31944 C -0.35659 -0.34097 -0.36319 -0.37616 -0.34757 -0.38426 C -0.34652 -0.38472 -0.34704 -0.33148 -0.35052 -0.31343 C -0.35139 -0.30926 -0.35364 -0.30139 -0.35364 -0.30139 C -0.35416 -0.29745 -0.35503 -0.28518 -0.35503 -0.28935 C -0.35503 -0.29884 -0.35451 -0.30833 -0.35364 -0.31759 C -0.35295 -0.32546 -0.35086 -0.33426 -0.34895 -0.34167 C -0.35086 -0.38449 -0.34444 -0.37454 -0.36562 -0.38426 C -0.35382 -0.39444 -0.34149 -0.39421 -0.32777 -0.39421 C -0.32326 -0.39143 -0.31666 -0.3919 -0.31423 -0.38611 C -0.3118 -0.38032 -0.31475 -0.37268 -0.31562 -0.36597 C -0.31753 -0.35278 -0.32135 -0.33912 -0.32326 -0.32569 C -0.32135 -0.29444 -0.32621 -0.29398 -0.30503 -0.29722 C -0.29965 -0.29977 -0.29427 -0.30139 -0.28836 -0.30139 C -0.31232 -0.3838 -0.33715 -0.39606 -0.29444 -0.39028 C -0.28593 -0.38727 -0.29045 -0.38819 -0.2809 -0.38819 C -0.31996 -0.33819 -0.33229 -0.34259 -0.29757 -0.33773 C -0.29201 -0.33518 -0.29461 -0.33565 -0.28993 -0.33565 C -0.28177 -0.35718 -0.27882 -0.38403 -0.26562 -0.40046 C -0.25885 -0.4088 -0.26632 -0.37616 -0.26718 -0.36389 C -0.26892 -0.33704 -0.27934 -0.30995 -0.27934 -0.2831 C -0.27534 -0.32361 -0.27274 -0.36435 -0.26718 -0.4044 C -0.26684 -0.40648 -0.26389 -0.40347 -0.26267 -0.40231 C -0.25989 -0.39954 -0.25764 -0.3956 -0.25503 -0.39236 C -0.25052 -0.38634 -0.24652 -0.37639 -0.24444 -0.36806 C -0.24566 -0.34977 -0.24357 -0.33912 -0.25503 -0.32963 C -0.25642 -0.32847 -0.25816 -0.32847 -0.25972 -0.32755 C -0.26128 -0.32639 -0.26284 -0.32523 -0.26423 -0.32361 C -0.26527 -0.32245 -0.26597 -0.32037 -0.26718 -0.31944 C -0.27014 -0.31759 -0.27639 -0.31551 -0.27639 -0.31551 C -0.25416 -0.33843 -0.2335 -0.36435 -0.20972 -0.38426 C -0.19878 -0.39329 -0.2125 -0.36736 -0.21423 -0.36389 C -0.21475 -0.36134 -0.2151 -0.35856 -0.21562 -0.35602 C -0.21649 -0.35185 -0.21875 -0.34375 -0.21875 -0.34375 C -0.22014 -0.33148 -0.2217 -0.31921 -0.22482 -0.30741 C -0.21406 -0.29398 -0.19652 -0.3162 -0.18541 -0.30139 C -0.22413 -0.35995 -0.23559 -0.35185 -0.19444 -0.35185 C -0.20052 -0.36458 -0.20798 -0.37639 -0.21267 -0.39028 C -0.21423 -0.39491 -0.20677 -0.39236 -0.20364 -0.39028 C -0.19722 -0.38588 -0.19166 -0.38009 -0.18385 -0.38009 C -0.17986 -0.38356 -0.17656 -0.39028 -0.1717 -0.39028 C -0.16909 -0.39028 -0.17257 -0.38333 -0.17326 -0.38009 C -0.17448 -0.37338 -0.1776 -0.36852 -0.17934 -0.36204 C -0.17968 -0.3581 -0.18142 -0.3338 -0.18229 -0.32755 C -0.18316 -0.32222 -0.18541 -0.31157 -0.18541 -0.31157 C -0.18593 -0.30417 -0.18559 -0.29653 -0.18698 -0.28935 C -0.1875 -0.28681 -0.18836 -0.29444 -0.18836 -0.29722 C -0.18836 -0.30602 -0.18767 -0.31481 -0.18698 -0.32361 C -0.18611 -0.33495 -0.18264 -0.34838 -0.17777 -0.35787 C -0.17673 -0.36204 -0.17586 -0.36597 -0.17482 -0.37014 C -0.1743 -0.37222 -0.17326 -0.37616 -0.17326 -0.37616 C -0.17222 -0.35972 -0.17586 -0.34699 -0.16423 -0.34167 C -0.15364 -0.34236 -0.14288 -0.3419 -0.13229 -0.34375 C -0.1309 -0.34398 -0.13055 -0.34699 -0.12934 -0.34792 C -0.12795 -0.34907 -0.12639 -0.34907 -0.12482 -0.34977 C -0.1243 -0.35185 -0.12413 -0.35417 -0.12326 -0.35602 C -0.12204 -0.35833 -0.11927 -0.35926 -0.11875 -0.36204 C -0.11805 -0.36597 -0.11979 -0.37014 -0.12031 -0.37407 C -0.12639 -0.36181 -0.12448 -0.34606 -0.1309 -0.3338 C -0.13246 -0.32708 -0.13402 -0.32014 -0.13541 -0.31343 C -0.13611 -0.31018 -0.13784 -0.30671 -0.13698 -0.30347 C -0.13645 -0.30162 -0.13489 -0.30602 -0.13385 -0.30741 C -0.13125 -0.31736 -0.12829 -0.33681 -0.12482 -0.34583 C -0.12257 -0.35162 -0.1184 -0.35648 -0.11562 -0.36204 C -0.11389 -0.35417 -0.11354 -0.35694 -0.11562 -0.34792 C -0.11649 -0.34375 -0.11875 -0.33565 -0.11875 -0.33565 C -0.11649 -0.29954 -0.11875 -0.30903 -0.08836 -0.31157 C -0.08316 -0.31852 -0.08298 -0.32477 -0.07777 -0.33171 C -0.07725 -0.3338 -0.07725 -0.33588 -0.07639 -0.33773 C -0.07569 -0.33935 -0.07343 -0.33981 -0.07326 -0.34167 C -0.07257 -0.35787 -0.071 -0.37361 -0.0809 -0.38218 C -0.09496 -0.38056 -0.09895 -0.38148 -0.10972 -0.37407 C -0.11076 -0.37199 -0.11163 -0.36991 -0.11267 -0.36806 C -0.11354 -0.36643 -0.11475 -0.36551 -0.11562 -0.36389 C -0.1177 -0.35995 -0.1217 -0.35185 -0.1217 -0.35185 C -0.12343 -0.34097 -0.12656 -0.32546 -0.1217 -0.31551 C -0.11961 -0.31088 -0.11371 -0.31412 -0.10972 -0.31343 C -0.10312 -0.31412 -0.09635 -0.31343 -0.08993 -0.31551 C -0.08784 -0.3162 -0.0868 -0.31944 -0.08541 -0.32153 C -0.08055 -0.32917 -0.07777 -0.33819 -0.07326 -0.34583 C -0.06441 -0.36065 -0.05798 -0.36713 -0.05364 -0.38611 C -0.04479 -0.375 -0.04948 -0.38287 -0.05208 -0.34977 C -0.05329 -0.33542 -0.05954 -0.3213 -0.06267 -0.30741 C -0.06336 -0.30417 -0.06354 -0.30069 -0.06423 -0.29722 C -0.06458 -0.29514 -0.0651 -0.29329 -0.06562 -0.2912 C -0.0651 -0.29537 -0.06545 -0.29977 -0.06423 -0.30347 C -0.06267 -0.30833 -0.05833 -0.31088 -0.05659 -0.31551 C -0.0526 -0.32593 -0.0467 -0.33426 -0.04149 -0.34375 C -0.0401 -0.3463 -0.03958 -0.34931 -0.03836 -0.35185 C -0.03559 -0.35741 -0.02986 -0.36528 -0.02639 -0.37014 C -0.02361 -0.38102 -0.02465 -0.38681 -0.01718 -0.39028 C -0.01389 -0.37755 -0.01823 -0.36667 -0.02482 -0.35787 C -0.02534 -0.35579 -0.02534 -0.35324 -0.02639 -0.35185 C -0.02743 -0.35046 -0.02951 -0.35069 -0.0309 -0.34977 C -0.0434 -0.34143 -0.0243 -0.35023 -0.04444 -0.34167 C -0.04757 -0.34028 -0.05364 -0.33773 -0.05364 -0.33773 C -0.0552 -0.33565 -0.05694 -0.33403 -0.05816 -0.33171 C -0.05902 -0.32986 -0.06128 -0.32639 -0.05972 -0.32569 C -0.05625 -0.32407 -0.0526 -0.32685 -0.04895 -0.32755 C -0.046 -0.32685 -0.04236 -0.32801 -0.03993 -0.32569 C -0.03819 -0.32407 -0.03923 -0.32014 -0.03836 -0.31759 C -0.03767 -0.31597 -0.03645 -0.31481 -0.03541 -0.31343 C -0.03177 -0.29931 -0.03524 -0.30278 -0.02777 -0.29931 C -0.02274 -0.28912 -0.02083 -0.29468 -0.01267 -0.29722 C -0.00902 -0.30255 -0.0085 -0.30046 -0.01267 -0.30347 C -0.00659 -0.31759 -0.00659 -0.34745 0.00556 -0.34583 C 0.02865 -0.34306 0.00226 -0.29143 -0.00659 -0.28518 C 0.03108 -0.35463 0.02171 -0.36227 0.02969 -0.31551 C 0.02917 -0.31018 0.02934 -0.30463 0.0283 -0.29931 C 0.02709 -0.29306 0.02379 -0.29282 0.02066 -0.28935 C 0.01632 -0.28472 0.01355 -0.27847 0.00851 -0.275 " pathEditMode="fixed" ptsTypes="ffffffffffffffffffffffffffffffffffffffffffffffffffffffffffffffffffffffffffffAfffffffffffffffffffffffffffffffffffffffffffffffffffffffffffffffffffffffffffffffffffffffffffffffffffffffffffffffffffffffffffffffffffffffffffffffff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1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847 -0.12755 C -0.63055 -0.11921 -0.63177 -0.11204 -0.63298 -0.10324 C -0.63246 -0.09792 -0.63211 -0.09259 -0.63142 -0.08727 C -0.63107 -0.08518 -0.63142 -0.08218 -0.63003 -0.08102 C -0.62743 -0.07847 -0.62395 -0.07847 -0.62083 -0.07708 C -0.61927 -0.07639 -0.61632 -0.075 -0.61632 -0.07477 C -0.6125 -0.05995 -0.61805 -0.07893 -0.61024 -0.06296 C -0.60243 -0.04722 -0.61545 -0.06574 -0.60573 -0.05278 C -0.60625 -0.04745 -0.60486 -0.04097 -0.60729 -0.03657 C -0.6092 -0.03333 -0.61336 -0.03542 -0.61632 -0.03472 C -0.62847 -0.03194 -0.61944 -0.03264 -0.63298 -0.03264 C -0.63073 -0.07847 -0.64895 -0.13796 -0.61336 -0.13171 C -0.60555 -0.12824 -0.60139 -0.12546 -0.59357 -0.12546 C -0.52743 -0.14028 -0.54184 -0.15856 -0.53906 -0.09931 C -0.53958 -0.08727 -0.53975 -0.075 -0.54062 -0.06296 C -0.54184 -0.0463 -0.54739 -0.07268 -0.54357 -0.03866 C -0.5434 -0.03681 -0.54166 -0.04143 -0.54062 -0.04282 C -0.53489 -0.06481 -0.54062 -0.0838 -0.54357 -0.10532 C -0.54305 -0.11736 -0.54791 -0.13218 -0.54218 -0.14167 C -0.54079 -0.14375 -0.51701 -0.13866 -0.5118 -0.13773 C -0.51128 -0.13565 -0.51007 -0.1338 -0.51024 -0.13171 C -0.51145 -0.12106 -0.5217 -0.11227 -0.52847 -0.10949 C -0.53437 -0.09676 -0.52777 -0.10787 -0.53611 -0.10139 C -0.54097 -0.09768 -0.54045 -0.09421 -0.5467 -0.0912 C -0.53941 -0.08218 -0.54895 -0.09259 -0.53454 -0.08518 C -0.52986 -0.08287 -0.52916 -0.07361 -0.52552 -0.06898 C -0.521 -0.06319 -0.51684 -0.05579 -0.51336 -0.04884 C -0.51857 -0.0463 -0.5375 -0.04537 -0.54062 -0.04074 C -0.54132 -0.03981 -0.53854 -0.04074 -0.5375 -0.04074 C -0.49809 -0.07384 -0.46198 -0.11481 -0.41944 -0.13981 C -0.4125 -0.14398 -0.41961 -0.11944 -0.42083 -0.10949 C -0.4217 -0.10208 -0.42986 -0.09143 -0.43142 -0.08518 C -0.43246 -0.08125 -0.43454 -0.07315 -0.43454 -0.07292 C -0.43507 -0.06505 -0.43541 -0.05694 -0.43611 -0.04884 C -0.43645 -0.04421 -0.43784 -0.03009 -0.4375 -0.03472 C -0.43663 -0.04676 -0.43559 -0.05903 -0.43454 -0.07106 C -0.4342 -0.075 -0.43507 -0.08009 -0.43298 -0.0831 C -0.43246 -0.0838 -0.42204 -0.08796 -0.41944 -0.08912 C -0.41198 -0.09583 -0.40468 -0.10509 -0.39809 -0.11343 C -0.39652 -0.12014 -0.39375 -0.12292 -0.39218 -0.12963 C -0.3927 -0.13495 -0.3901 -0.14282 -0.39357 -0.14583 C -0.39635 -0.14815 -0.39496 -0.13727 -0.3967 -0.13356 C -0.39774 -0.13148 -0.39843 -0.1294 -0.39965 -0.12755 C -0.40225 -0.12315 -0.4059 -0.11944 -0.40885 -0.11551 C -0.41145 -0.11204 -0.41632 -0.10532 -0.41632 -0.10509 C -0.41961 -0.09282 -0.42152 -0.08657 -0.43003 -0.07917 C -0.42326 -0.07014 -0.41909 -0.06713 -0.41024 -0.06296 C -0.40798 -0.05972 -0.40642 -0.05579 -0.40416 -0.05278 C -0.40052 -0.04815 -0.39479 -0.04653 -0.39062 -0.04282 C -0.38645 -0.0588 -0.39132 -0.04259 -0.3875 -0.02454 C -0.38611 -0.01829 -0.37395 -0.01643 -0.37395 -0.0162 C -0.36788 -0.01782 -0.37309 -0.03727 -0.36718 -0.03981 C -0.36423 -0.0412 -0.36736 -0.0544 -0.36406 -0.05718 C -0.35243 -0.06736 -0.36458 -0.06042 -0.35642 -0.07616 C -0.35173 -0.09491 -0.31163 -0.09514 -0.32395 -0.09931 C -0.32743 -0.10231 -0.34913 -0.11991 -0.35208 -0.12384 C -0.35347 -0.12569 -0.33732 -0.12338 -0.3375 -0.12361 C -0.33854 -0.12708 -0.34166 -0.12893 -0.34357 -0.13171 C -0.34409 -0.13449 -0.34375 -0.13773 -0.34514 -0.13981 C -0.34618 -0.14143 -0.34809 -0.14097 -0.34965 -0.14167 C -0.35139 -0.14236 -0.3467 -0.13889 -0.34514 -0.13773 C -0.34375 -0.13681 -0.34218 -0.13634 -0.34062 -0.13565 C -0.3342 -0.12755 -0.34045 -0.13681 -0.33611 -0.12153 C -0.33472 -0.11643 -0.33125 -0.10926 -0.32847 -0.10532 C -0.32552 -0.09421 -0.32951 -0.08403 -0.33142 -0.07315 C -0.33055 -0.05833 -0.33038 -0.0463 -0.32691 -0.03264 C -0.31597 -0.03356 -0.30312 -0.02963 -0.29514 -0.04074 C -0.29427 -0.06528 -0.29757 -0.08588 -0.2875 -0.10532 C -0.28593 -0.11204 -0.28316 -0.11481 -0.28142 -0.12153 C -0.28073 -0.10417 -0.28298 -0.09143 -0.27847 -0.07708 C -0.27691 -0.07245 -0.27604 -0.06736 -0.27395 -0.06296 C -0.27361 -0.06227 -0.26666 -0.05417 -0.26788 -0.05278 C -0.26927 -0.05116 -0.271 -0.05532 -0.27239 -0.05694 C -0.27691 -0.06181 -0.27725 -0.0662 -0.28298 -0.06898 C -0.28958 -0.06829 -0.29618 -0.06782 -0.30277 -0.0669 C -0.30486 -0.06667 -0.31093 -0.06505 -0.30885 -0.06505 C -0.30156 -0.06505 -0.29062 -0.06759 -0.28298 -0.06898 C -0.28142 -0.07037 -0.28003 -0.07199 -0.27847 -0.07315 C -0.27708 -0.07407 -0.27534 -0.07384 -0.27395 -0.075 C -0.26823 -0.07963 -0.26406 -0.08634 -0.25729 -0.08912 C -0.25347 -0.09421 -0.25017 -0.09699 -0.24514 -0.09931 C -0.24288 -0.10764 -0.24236 -0.11528 -0.2375 -0.12153 C -0.23298 -0.12083 -0.22847 -0.12037 -0.22395 -0.11944 C -0.22239 -0.11921 -0.22048 -0.11921 -0.21944 -0.11759 C -0.21389 -0.10856 -0.22378 -0.09676 -0.2118 -0.0912 C -0.20173 -0.07778 -0.20972 -0.0875 -0.21024 -0.0912 C -0.21441 -0.11875 -0.20538 -0.1125 -0.21632 -0.11759 C -0.22309 -0.12593 -0.22916 -0.12338 -0.2375 -0.11944 C -0.24132 -0.11458 -0.24288 -0.11157 -0.24809 -0.10949 C -0.25399 -0.09768 -0.2493 -0.06042 -0.24218 -0.05139 C -0.23489 -0.01968 -0.25121 -0.05764 -0.21024 -0.05486 C -0.20364 -0.05556 -0.19444 -0.05 -0.19062 -0.05694 C -0.18437 -0.06829 -0.18993 -0.08542 -0.1875 -0.09931 C -0.18698 -0.10208 -0.18524 -0.1206 -0.18298 -0.12153 C -0.16927 -0.12778 -0.1875 -0.11944 -0.17395 -0.12546 C -0.17083 -0.12685 -0.16475 -0.12963 -0.16475 -0.1294 C -0.16232 -0.12893 -0.15816 -0.13079 -0.15729 -0.12755 C -0.15625 -0.12384 -0.1592 -0.10764 -0.16024 -0.10139 C -0.15972 -0.09861 -0.16059 -0.09491 -0.15885 -0.09329 C -0.15764 -0.09213 -0.1559 -0.09537 -0.15573 -0.09722 C -0.1552 -0.10463 -0.15677 -0.11204 -0.15729 -0.11944 C -0.16632 -0.11875 -0.17604 -0.12153 -0.18454 -0.11759 C -0.18767 -0.1162 -0.18663 -0.10949 -0.1875 -0.10532 C -0.18906 -0.09699 -0.19097 -0.08935 -0.19218 -0.08102 C -0.19149 -0.06181 -0.19774 -0.03935 -0.18298 -0.03264 C -0.17795 -0.03333 -0.17274 -0.0331 -0.16788 -0.03472 C -0.16614 -0.03518 -0.1651 -0.03773 -0.16336 -0.03866 C -0.15764 -0.0419 -0.14965 -0.04282 -0.14514 -0.04884 " pathEditMode="fixed" rAng="0" ptsTypes="ffffffffffffffffffffffffffffffffffffffffffffffffffffffffffffffffffffffffffffffffffffffffffffffffffffffffffff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42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75459">
            <a:off x="7774526" y="5994338"/>
            <a:ext cx="686761" cy="427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764704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Mistral" pitchFamily="66" charset="0"/>
              </a:rPr>
              <a:t>ДЕЙСТВУЮЩИЕ  ЛИЦА</a:t>
            </a:r>
            <a:endParaRPr lang="ru-RU" sz="66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32" y="1499111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Ручка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</a:t>
            </a:r>
            <a:r>
              <a:rPr lang="ru-RU" sz="6000" b="1" dirty="0">
                <a:solidFill>
                  <a:schemeClr val="bg1"/>
                </a:solidFill>
                <a:latin typeface="Propisi" pitchFamily="2" charset="0"/>
              </a:rPr>
              <a:t>– Гнездилова Лена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Тетрадь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Гридасов Кирилл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Букварь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– Проскурников Федя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Двойка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Герасимов Рома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Пятерка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</a:t>
            </a:r>
            <a:r>
              <a:rPr lang="ru-RU" sz="6000" b="1" dirty="0">
                <a:solidFill>
                  <a:schemeClr val="bg1"/>
                </a:solidFill>
                <a:latin typeface="Propisi" pitchFamily="2" charset="0"/>
              </a:rPr>
              <a:t>– Герасимов Рома</a:t>
            </a:r>
          </a:p>
          <a:p>
            <a:pPr algn="ctr"/>
            <a:endParaRPr lang="ru-RU" sz="6000" b="1" dirty="0" smtClean="0">
              <a:solidFill>
                <a:schemeClr val="bg1"/>
              </a:solidFill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3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843 -0.67685 C -0.74357 -0.6787 -0.74079 -0.68518 -0.73784 -0.69051 C -0.73593 -0.69352 -0.73316 -0.69977 -0.73316 -0.69953 C -0.73194 -0.70578 -0.72934 -0.71203 -0.72604 -0.71666 C -0.72517 -0.71967 -0.725 -0.72291 -0.72361 -0.72569 C -0.72222 -0.7287 -0.72048 -0.72916 -0.71892 -0.73194 C -0.71545 -0.73773 -0.71336 -0.74375 -0.70937 -0.74884 C -0.70972 -0.74722 -0.70989 -0.7456 -0.71059 -0.74421 C -0.71163 -0.74236 -0.71406 -0.74166 -0.71423 -0.73958 C -0.71562 -0.72129 -0.7151 -0.70278 -0.71545 -0.68449 C -0.7309 -0.68565 -0.73958 -0.6875 -0.75434 -0.68588 C -0.75399 -0.68125 -0.75468 -0.67639 -0.75312 -0.67222 C -0.7526 -0.67083 -0.75086 -0.67315 -0.74982 -0.67361 C -0.74739 -0.67477 -0.74496 -0.67569 -0.7427 -0.67685 C -0.73507 -0.68032 -0.72673 -0.67778 -0.71892 -0.67824 C -0.71493 -0.67963 -0.71093 -0.68102 -0.70711 -0.68287 C -0.70295 -0.67477 -0.70434 -0.66365 -0.70937 -0.65671 C -0.70972 -0.65115 -0.71059 -0.6456 -0.71059 -0.64004 C -0.71059 -0.63796 -0.71007 -0.64421 -0.70937 -0.64606 C -0.70659 -0.65278 -0.70191 -0.65509 -0.7 -0.66296 C -0.69791 -0.6706 -0.6967 -0.67407 -0.69305 -0.68125 C -0.68958 -0.68796 -0.68941 -0.70115 -0.68819 -0.70903 C -0.6875 -0.7199 -0.68732 -0.72685 -0.68454 -0.73657 C -0.6835 -0.74514 -0.68107 -0.75625 -0.67395 -0.75949 C -0.67014 -0.75903 -0.66614 -0.75856 -0.66232 -0.75787 C -0.66024 -0.75764 -0.65764 -0.75833 -0.65625 -0.75648 C -0.6552 -0.75532 -0.6585 -0.75532 -0.65972 -0.75486 C -0.66093 -0.7544 -0.66215 -0.75393 -0.66336 -0.75347 C -0.66458 -0.75231 -0.66545 -0.75069 -0.66684 -0.75023 C -0.66961 -0.7493 -0.67257 -0.75046 -0.67517 -0.74884 C -0.67882 -0.74653 -0.68142 -0.74097 -0.6835 -0.73657 C -0.68524 -0.72893 -0.68645 -0.72106 -0.67986 -0.71805 C -0.67639 -0.71852 -0.67274 -0.71898 -0.66927 -0.71967 C -0.66788 -0.7199 -0.66649 -0.72245 -0.66562 -0.72129 C -0.66493 -0.72014 -0.66701 -0.71852 -0.66805 -0.71805 C -0.67083 -0.7169 -0.67361 -0.71713 -0.67639 -0.71666 C -0.68159 -0.71435 -0.68229 -0.71065 -0.68454 -0.7044 C -0.68298 -0.68727 -0.68246 -0.69097 -0.6717 -0.68588 C -0.66579 -0.68634 -0.65972 -0.68588 -0.65382 -0.6875 C -0.6467 -0.68958 -0.65034 -0.70578 -0.64913 -0.71504 C -0.64861 -0.71944 -0.64652 -0.72315 -0.64566 -0.72731 C -0.64218 -0.76041 -0.64757 -0.75625 -0.64201 -0.69051 C -0.64184 -0.6875 -0.63298 -0.68518 -0.63142 -0.68449 C -0.62968 -0.68495 -0.62795 -0.68449 -0.62673 -0.68588 C -0.62639 -0.68611 -0.62448 -0.69467 -0.6243 -0.69514 C -0.62274 -0.70162 -0.62257 -0.70764 -0.61961 -0.71342 C -0.61927 -0.71504 -0.61909 -0.71666 -0.6184 -0.71805 C -0.6177 -0.71967 -0.61649 -0.72106 -0.61597 -0.72268 C -0.61371 -0.72986 -0.61614 -0.72731 -0.61371 -0.73333 C -0.61215 -0.73657 -0.60902 -0.74259 -0.60902 -0.74236 C -0.60555 -0.75926 -0.61059 -0.73773 -0.60416 -0.75486 C -0.60243 -0.75972 -0.60208 -0.76504 -0.60069 -0.77014 C -0.6 -0.77176 -0.59757 -0.77315 -0.59826 -0.77477 C -0.59878 -0.77615 -0.60069 -0.77384 -0.60191 -0.77338 C -0.60486 -0.76898 -0.60798 -0.76852 -0.61128 -0.76412 C -0.61649 -0.74514 -0.61562 -0.7243 -0.61718 -0.7044 C -0.61614 -0.69444 -0.61736 -0.68958 -0.61128 -0.68449 C -0.60885 -0.69328 -0.61007 -0.68727 -0.61007 -0.70278 C -0.61632 -0.72824 -0.62118 -0.75463 -0.62899 -0.7794 C -0.63003 -0.78287 -0.63298 -0.77361 -0.63385 -0.77014 C -0.63159 -0.76157 -0.62691 -0.76435 -0.62083 -0.76574 C -0.61892 -0.76944 -0.61545 -0.77639 -0.61267 -0.77778 C -0.6085 -0.77963 -0.60989 -0.77824 -0.60781 -0.78102 C -0.59479 -0.75903 -0.58645 -0.73078 -0.56875 -0.71504 C -0.56198 -0.70903 -0.56909 -0.73657 -0.56996 -0.74722 C -0.57031 -0.75393 -0.57552 -0.75463 -0.57934 -0.75648 C -0.58628 -0.75532 -0.59132 -0.75671 -0.596 -0.75023 C -0.59757 -0.74305 -0.59878 -0.73403 -0.60312 -0.72893 C -0.60347 -0.72731 -0.60416 -0.72592 -0.60416 -0.7243 C -0.60416 -0.71551 -0.60382 -0.70694 -0.60312 -0.69815 C -0.60295 -0.69653 -0.60277 -0.69467 -0.60191 -0.69352 C -0.6 -0.6912 -0.59704 -0.6919 -0.59479 -0.69051 C -0.58975 -0.68727 -0.58472 -0.68541 -0.57934 -0.68287 C -0.575 -0.68379 -0.57014 -0.68264 -0.56632 -0.68588 C -0.56441 -0.68773 -0.56666 -0.69259 -0.56527 -0.69514 C -0.56371 -0.69815 -0.55816 -0.70115 -0.55816 -0.70092 C -0.55781 -0.70278 -0.55816 -0.70578 -0.55694 -0.70578 C -0.55555 -0.70578 -0.5559 -0.70278 -0.55573 -0.70115 C -0.55468 -0.69236 -0.55607 -0.6787 -0.54861 -0.67523 C -0.55798 -0.69375 -0.54583 -0.70833 -0.54149 -0.7243 C -0.54184 -0.72778 -0.54409 -0.74907 -0.54514 -0.75023 C -0.54722 -0.75254 -0.55052 -0.75139 -0.55329 -0.75185 C -0.56319 -0.7581 -0.55868 -0.75393 -0.5427 -0.75648 C -0.53819 -0.75717 -0.5342 -0.75879 -0.52968 -0.75949 C -0.52204 -0.7581 -0.51579 -0.75625 -0.5085 -0.75347 C -0.51579 -0.75023 -0.51649 -0.73981 -0.52152 -0.73333 C -0.52291 -0.72708 -0.52569 -0.7206 -0.52847 -0.71504 C -0.53229 -0.69722 -0.53055 -0.69028 -0.52968 -0.66759 C -0.52204 -0.6699 -0.52517 -0.6699 -0.52743 -0.67824 C -0.52986 -0.70347 -0.52934 -0.69305 -0.52743 -0.73796 C -0.52725 -0.74028 -0.525 -0.75023 -0.52378 -0.75185 C -0.51909 -0.75764 -0.51718 -0.75764 -0.51198 -0.75949 C -0.50573 -0.76481 -0.50486 -0.76412 -0.4967 -0.7625 C -0.49635 -0.76088 -0.49548 -0.75949 -0.49548 -0.75787 C -0.49548 -0.75023 -0.49461 -0.74213 -0.4967 -0.73495 C -0.49809 -0.73009 -0.51579 -0.72268 -0.51892 -0.72129 C -0.52395 -0.71227 -0.5276 -0.71412 -0.51666 -0.71203 C -0.50781 -0.7081 -0.51198 -0.70972 -0.50364 -0.7074 C -0.50017 -0.7044 -0.49757 -0.70092 -0.49409 -0.69815 C -0.49687 -0.68495 -0.50451 -0.68055 -0.51441 -0.67824 C -0.51632 -0.67731 -0.51823 -0.67592 -0.52031 -0.67523 C -0.52639 -0.67291 -0.52864 -0.67453 -0.52257 -0.67222 C -0.5217 -0.67245 -0.50711 -0.67384 -0.50486 -0.67523 C -0.50156 -0.67708 -0.49878 -0.68078 -0.49548 -0.68287 C -0.49132 -0.68541 -0.48472 -0.69352 -0.48472 -0.69328 C -0.4835 -0.6993 -0.48211 -0.7044 -0.48125 -0.71041 C -0.48211 -0.71574 -0.4835 -0.7206 -0.48472 -0.72569 C -0.48316 -0.7618 -0.48454 -0.75115 -0.48229 -0.73194 C -0.48211 -0.73032 -0.48159 -0.72893 -0.48125 -0.72731 C -0.4809 -0.72569 -0.4809 -0.72384 -0.48003 -0.72268 C -0.47916 -0.72153 -0.47777 -0.72176 -0.47656 -0.72129 C -0.475 -0.71504 -0.47621 -0.70764 -0.47187 -0.71666 C -0.46927 -0.72847 -0.46389 -0.73981 -0.45746 -0.74884 C -0.45711 -0.75046 -0.45555 -0.75231 -0.45642 -0.75347 C -0.45729 -0.7544 -0.45816 -0.75139 -0.45885 -0.75023 C -0.4618 -0.7449 -0.46354 -0.73796 -0.46701 -0.73333 C -0.47048 -0.72106 -0.47222 -0.70694 -0.47656 -0.69514 C -0.48177 -0.68078 -0.47621 -0.69977 -0.48003 -0.68588 C -0.47968 -0.68333 -0.48055 -0.6794 -0.47882 -0.67824 C -0.47621 -0.67662 -0.46128 -0.68333 -0.45746 -0.68449 C -0.4559 -0.6875 -0.45451 -0.69051 -0.45295 -0.69352 C -0.45208 -0.69514 -0.45034 -0.69815 -0.45034 -0.69791 C -0.44739 -0.71157 -0.45191 -0.69352 -0.44704 -0.7074 C -0.44288 -0.71944 -0.44722 -0.71412 -0.44114 -0.71967 C -0.43975 -0.73009 -0.43628 -0.7375 -0.43402 -0.74722 C -0.43559 -0.75648 -0.43576 -0.75347 -0.44218 -0.75648 C -0.44184 -0.7456 -0.44531 -0.72106 -0.43402 -0.71666 C -0.43333 -0.71828 -0.43177 -0.71944 -0.43159 -0.72129 C -0.43142 -0.72291 -0.43264 -0.72731 -0.43264 -0.72569 C -0.43264 -0.7206 -0.43125 -0.71273 -0.43038 -0.7074 C -0.42899 -0.67778 -0.4335 -0.67708 -0.41614 -0.68287 C -0.41232 -0.68796 -0.41041 -0.68819 -0.40555 -0.69051 C -0.40451 -0.69815 -0.40416 -0.70602 -0.40191 -0.71342 C -0.40329 -0.74606 -0.39757 -0.74861 -0.41857 -0.7456 C -0.425 -0.74305 -0.42951 -0.73541 -0.43159 -0.72731 C -0.4302 -0.67453 -0.43993 -0.68032 -0.41145 -0.68588 C -0.4052 -0.69398 -0.39861 -0.70115 -0.39132 -0.7074 C -0.38889 -0.71203 -0.38802 -0.7162 -0.38663 -0.72129 C -0.38593 -0.73379 -0.38611 -0.74236 -0.38298 -0.75347 C -0.38038 -0.74352 -0.3835 -0.7331 -0.38889 -0.72569 C -0.3934 -0.70995 -0.38819 -0.69444 -0.37586 -0.68889 C -0.37395 -0.68935 -0.37066 -0.68796 -0.36996 -0.69051 C -0.36788 -0.69815 -0.36944 -0.70694 -0.36892 -0.71504 C -0.36823 -0.72453 -0.36423 -0.73518 -0.3618 -0.74421 C -0.36145 -0.74838 -0.36215 -0.75301 -0.36059 -0.75648 C -0.35989 -0.7581 -0.35833 -0.7537 -0.35816 -0.75185 C -0.35764 -0.74375 -0.35972 -0.73634 -0.3618 -0.72893 C -0.36267 -0.72037 -0.36336 -0.71504 -0.36545 -0.7074 C -0.36666 -0.70278 -0.36892 -0.69352 -0.36892 -0.69328 C -0.36441 -0.68541 -0.36111 -0.68773 -0.35364 -0.68889 C -0.35225 -0.68935 -0.35069 -0.68912 -0.35 -0.69051 C -0.34861 -0.69305 -0.34757 -0.69977 -0.34757 -0.69953 C -0.34548 -0.71875 -0.34184 -0.73541 -0.33698 -0.75347 C -0.33211 -0.73565 -0.33732 -0.71435 -0.34166 -0.69676 C -0.33993 -0.68727 -0.33923 -0.69074 -0.33333 -0.68588 C -0.32361 -0.66643 -0.33611 -0.65185 -0.34062 -0.63541 C -0.34218 -0.64259 -0.34027 -0.64514 -0.33576 -0.64907 C -0.33333 -0.6537 -0.33107 -0.65833 -0.32882 -0.66296 C -0.32777 -0.66458 -0.32621 -0.66759 -0.32621 -0.66736 C -0.32395 -0.67778 -0.32152 -0.68796 -0.31927 -0.69815 C -0.31632 -0.74051 -0.31736 -0.72153 -0.31579 -0.75486 C -0.3026 -0.75115 -0.31198 -0.73148 -0.31441 -0.71967 C -0.31319 -0.7 -0.31545 -0.6993 -0.3026 -0.69352 C -0.29774 -0.69583 -0.29531 -0.70393 -0.29323 -0.71041 C -0.29079 -0.71759 -0.28802 -0.72453 -0.28611 -0.73194 C -0.28402 -0.73912 -0.28316 -0.74791 -0.27899 -0.75347 C -0.2802 -0.74074 -0.28246 -0.72893 -0.28507 -0.71666 C -0.28559 -0.70625 -0.29045 -0.68958 -0.28246 -0.68287 C -0.27968 -0.68356 -0.27517 -0.68403 -0.27309 -0.6875 C -0.27135 -0.69004 -0.27152 -0.69375 -0.27066 -0.69676 C -0.26701 -0.71134 -0.2677 -0.72523 -0.25885 -0.73657 C -0.25711 -0.74305 -0.25104 -0.75278 -0.24583 -0.75486 C -0.2342 -0.74514 -0.24548 -0.74537 -0.25173 -0.74421 C -0.2552 -0.7412 -0.25781 -0.73796 -0.26128 -0.73495 C -0.26354 -0.73032 -0.26579 -0.72801 -0.26718 -0.72268 C -0.26493 -0.71018 -0.26823 -0.72106 -0.2625 -0.71504 C -0.26059 -0.71296 -0.25954 -0.70856 -0.25885 -0.70578 C -0.2467 -0.71389 -0.26111 -0.70509 -0.24948 -0.71041 C -0.24791 -0.71111 -0.24288 -0.71342 -0.24461 -0.71342 C -0.24635 -0.71342 -0.26024 -0.71018 -0.26475 -0.70903 C -0.26944 -0.70278 -0.27482 -0.69375 -0.2802 -0.68889 C -0.28246 -0.68032 -0.27743 -0.68287 -0.27187 -0.68125 C -0.2677 -0.68009 -0.25885 -0.67824 -0.25885 -0.67801 C -0.24583 -0.67963 -0.24774 -0.67801 -0.23993 -0.68125 C -0.2375 -0.6824 -0.23281 -0.68588 -0.23281 -0.68565 C -0.21823 -0.69004 -0.20382 -0.6956 -0.18906 -0.69815 C -0.18784 -0.69838 -0.19027 -0.69514 -0.19027 -0.69352 C -0.19027 -0.68935 -0.1901 -0.68518 -0.18906 -0.68125 C -0.18715 -0.6743 -0.17725 -0.67222 -0.17257 -0.6706 C -0.16875 -0.67153 -0.16441 -0.67153 -0.16059 -0.67361 C -0.15833 -0.675 -0.15902 -0.67986 -0.15833 -0.68287 C -0.15677 -0.68958 -0.15503 -0.69606 -0.15364 -0.70278 C -0.15399 -0.71967 -0.15329 -0.73657 -0.15468 -0.75347 C -0.15468 -0.75416 -0.16458 -0.7574 -0.16545 -0.75787 C -0.16666 -0.75833 -0.17031 -0.75949 -0.16909 -0.75949 C -0.16579 -0.75949 -0.16284 -0.75833 -0.15954 -0.75787 C -0.15573 -0.75625 -0.15277 -0.7537 -0.14895 -0.75185 C -0.14097 -0.73634 -0.14444 -0.68541 -0.14427 -0.67986 C -0.14392 -0.67245 -0.14375 -0.67384 -0.13941 -0.67222 C -0.1375 -0.68287 -0.13871 -0.69398 -0.13576 -0.7044 C -0.13472 -0.71389 -0.13194 -0.72037 -0.12882 -0.72893 C -0.12656 -0.73565 -0.12604 -0.7412 -0.12291 -0.74722 C -0.12326 -0.73541 -0.12326 -0.72384 -0.12413 -0.71203 C -0.12448 -0.70463 -0.12916 -0.70764 -0.12413 -0.69676 C -0.12309 -0.6949 -0.121 -0.6956 -0.11944 -0.69514 C -0.11389 -0.69051 -0.10764 -0.69004 -0.10277 -0.69676 C -0.10086 -0.70347 -0.09982 -0.70833 -0.09566 -0.71342 C -0.09461 -0.71828 -0.09097 -0.72592 -0.08871 -0.73032 C -0.08628 -0.74143 -0.08767 -0.75301 -0.08507 -0.76412 C -0.08628 -0.75115 -0.08767 -0.73703 -0.0934 -0.72569 C -0.09201 -0.71203 -0.09444 -0.69745 -0.09097 -0.68449 C -0.0901 -0.68148 -0.08385 -0.68125 -0.08385 -0.68102 C -0.08159 -0.68171 -0.07743 -0.67986 -0.07673 -0.68287 C -0.075 -0.6912 -0.07795 -0.70023 -0.07795 -0.70903 C -0.07795 -0.72083 -0.07882 -0.73287 -0.07673 -0.74421 C -0.07604 -0.74838 -0.06979 -0.75347 -0.06979 -0.75324 C -0.071 -0.74328 -0.07239 -0.73125 -0.07673 -0.72268 C -0.07621 -0.70995 -0.07899 -0.69259 -0.06979 -0.68449 C -0.06458 -0.68495 -0.0592 -0.68356 -0.05434 -0.68588 C -0.05277 -0.68657 -0.05364 -0.69004 -0.05312 -0.69213 C -0.05191 -0.69768 -0.05086 -0.70555 -0.04826 -0.71041 C -0.04635 -0.71412 -0.04236 -0.72129 -0.04236 -0.72106 C -0.03836 -0.73703 -0.03993 -0.72708 -0.04132 -0.75185 C -0.04218 -0.74421 -0.04305 -0.73426 -0.046 -0.72731 C -0.04739 -0.72407 -0.05086 -0.71805 -0.05086 -0.71782 C -0.05121 -0.71643 -0.05121 -0.71481 -0.05191 -0.71342 C -0.05243 -0.71227 -0.05399 -0.7118 -0.05434 -0.71041 C -0.05659 -0.70324 -0.05659 -0.69352 -0.05781 -0.68588 C -0.05746 -0.6824 -0.05902 -0.67731 -0.05677 -0.67523 C -0.05399 -0.67291 -0.05052 -0.67685 -0.04722 -0.67685 C -0.04409 -0.67685 -0.04097 -0.67569 -0.03784 -0.67523 C -0.03576 -0.66828 -0.03819 -0.66273 -0.04132 -0.65671 C -0.04305 -0.6493 -0.04635 -0.64074 -0.05086 -0.63541 C -0.05816 -0.6375 -0.05885 -0.64305 -0.05538 -0.6537 C -0.05486 -0.65532 -0.05295 -0.65555 -0.05191 -0.65671 C -0.04739 -0.66134 -0.04375 -0.66643 -0.03889 -0.6706 C -0.03385 -0.68055 -0.03489 -0.68958 -0.03194 -0.70115 C -0.03003 -0.70787 -0.02829 -0.71342 -0.02604 -0.71967 C -0.02413 -0.7243 -0.0243 -0.73032 -0.02239 -0.73495 C -0.021 -0.73819 -0.01753 -0.74421 -0.01753 -0.74398 C -0.01597 -0.75092 -0.01371 -0.75717 -0.00937 -0.76111 C -0.00746 -0.75995 -0.00503 -0.75972 -0.00347 -0.75787 C -0.00225 -0.75648 0.00087 -0.74051 0.00139 -0.73796 C 0.00052 -0.71713 -0.00191 -0.69745 -0.00347 -0.67685 C -0.00486 -0.68541 -0.00191 -0.69583 -0.00573 -0.70278 C -0.00798 -0.70648 -0.01302 -0.70393 -0.01649 -0.7044 C -0.01371 -0.70486 -0.01093 -0.70509 -0.00816 -0.70578 C -0.00607 -0.70625 -0.00034 -0.7074 -0.00225 -0.7074 C -0.0085 -0.7074 -0.01493 -0.70625 -0.02118 -0.70578 C -0.0243 -0.70625 -0.02795 -0.70509 -0.03055 -0.7074 C -0.03229 -0.70879 -0.02673 -0.70856 -0.02465 -0.70903 C -0.02274 -0.70949 -0.02083 -0.71018 -0.01892 -0.71041 C -0.01336 -0.71111 -0.00781 -0.71134 -0.00225 -0.71203 C 0.00052 -0.71227 0.00608 -0.71342 0.00608 -0.71319 " pathEditMode="fixed" rAng="0" ptsTypes="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8" dur="7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93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93724" y="5010906"/>
            <a:ext cx="690407" cy="429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775" y="908720"/>
            <a:ext cx="7086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ИНСЦЕНИРОВКА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2708920"/>
            <a:ext cx="87766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«ШКОЛЬНАЯ ПОРА»</a:t>
            </a:r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473" y="4437112"/>
            <a:ext cx="7868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stral" pitchFamily="66" charset="0"/>
              </a:rPr>
              <a:t>5 Б  КЛАСС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00920" y="5453883"/>
            <a:ext cx="690407" cy="4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7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17 -0.59422 C -0.78021 -0.56667 -0.78021 -0.5463 -0.775 -0.52084 C -0.77292 -0.49746 -0.77569 -0.49746 -0.76215 -0.49213 C -0.75833 -0.4882 -0.75486 -0.48218 -0.74913 -0.48982 C -0.74687 -0.49283 -0.74618 -0.50301 -0.74618 -0.50278 C -0.74583 -0.52408 -0.74687 -0.54491 -0.74496 -0.56551 C -0.74479 -0.56852 -0.74184 -0.56806 -0.74045 -0.57014 C -0.73958 -0.572 -0.73941 -0.575 -0.73767 -0.57662 C -0.73542 -0.5794 -0.72917 -0.58102 -0.72917 -0.58079 C -0.73229 -0.61875 -0.73264 -0.58635 -0.73472 -0.57431 C -0.73559 -0.572 -0.7368 -0.57014 -0.73767 -0.56783 C -0.73924 -0.56042 -0.74496 -0.54792 -0.74496 -0.54769 C -0.74514 -0.5426 -0.74965 -0.49723 -0.74496 -0.48982 C -0.74288 -0.48635 -0.73941 -0.48681 -0.73628 -0.48542 C -0.73299 -0.48635 -0.72708 -0.48264 -0.72621 -0.4875 C -0.72049 -0.51737 -0.73125 -0.54885 -0.71632 -0.57223 C -0.71615 -0.57292 -0.71371 -0.58635 -0.71163 -0.58542 C -0.71007 -0.58473 -0.71094 -0.57963 -0.71059 -0.57662 C -0.71233 -0.55278 -0.71094 -0.56459 -0.71476 -0.54098 C -0.71528 -0.53635 -0.71771 -0.52778 -0.71771 -0.52732 C -0.71805 -0.51737 -0.71701 -0.50649 -0.7191 -0.49676 C -0.71927 -0.49422 -0.72292 -0.4963 -0.72326 -0.49862 C -0.72413 -0.50139 -0.72292 -0.50487 -0.72187 -0.50764 C -0.71788 -0.52037 -0.71562 -0.52686 -0.70746 -0.52963 C -0.70799 -0.53218 -0.70799 -0.5345 -0.7092 -0.53658 C -0.71267 -0.54306 -0.71684 -0.53912 -0.7092 -0.54306 C -0.70347 -0.5375 -0.69844 -0.53635 -0.69184 -0.53426 C -0.68003 -0.53635 -0.68055 -0.53218 -0.67465 -0.54306 C -0.6717 -0.54885 -0.66892 -0.5632 -0.66892 -0.56274 C -0.66944 -0.57292 -0.67049 -0.58241 -0.67049 -0.59213 C -0.67049 -0.59422 -0.66892 -0.58797 -0.66892 -0.58542 C -0.66892 -0.57292 -0.66927 -0.56042 -0.67049 -0.54792 C -0.67118 -0.53797 -0.67413 -0.52338 -0.67604 -0.51436 C -0.67743 -0.49954 -0.67882 -0.48727 -0.67882 -0.47176 C -0.67882 -0.46968 -0.67847 -0.47662 -0.6776 -0.47848 C -0.67639 -0.48125 -0.67465 -0.48311 -0.67309 -0.48542 C -0.67083 -0.49769 -0.66493 -0.50811 -0.66042 -0.51875 C -0.65833 -0.52315 -0.65451 -0.53218 -0.65451 -0.53195 C -0.65035 -0.55209 -0.65278 -0.53866 -0.65017 -0.5588 C -0.65 -0.5625 -0.65017 -0.56713 -0.64896 -0.57014 C -0.64531 -0.57732 -0.64097 -0.57848 -0.63594 -0.58102 C -0.62795 -0.58959 -0.62274 -0.58774 -0.61302 -0.58542 C -0.60156 -0.57362 -0.60608 -0.56922 -0.60729 -0.54306 C -0.60937 -0.55232 -0.60781 -0.5551 -0.60451 -0.5632 C -0.60608 -0.58357 -0.60746 -0.58033 -0.61024 -0.59676 C -0.63663 -0.59375 -0.62691 -0.59954 -0.63889 -0.58102 C -0.64167 -0.5632 -0.64323 -0.54537 -0.64601 -0.52778 C -0.64566 -0.51667 -0.64601 -0.5051 -0.64479 -0.49422 C -0.6434 -0.48681 -0.63177 -0.48311 -0.63177 -0.48287 C -0.625 -0.48496 -0.61944 -0.48635 -0.61302 -0.48982 C -0.61024 -0.49098 -0.60451 -0.49422 -0.60451 -0.49399 C -0.60104 -0.50232 -0.59774 -0.51158 -0.59601 -0.52084 C -0.59375 -0.54167 -0.58924 -0.58426 -0.57778 -0.59676 C -0.57778 -0.59051 -0.57778 -0.58473 -0.57865 -0.57894 C -0.58073 -0.56899 -0.58837 -0.56181 -0.5901 -0.55209 C -0.59236 -0.54306 -0.59132 -0.54792 -0.59305 -0.53889 C -0.5901 -0.51945 -0.59479 -0.53658 -0.58733 -0.52778 C -0.5809 -0.52014 -0.58368 -0.51088 -0.57309 -0.50556 C -0.5691 -0.50625 -0.56458 -0.50556 -0.56059 -0.50764 C -0.55781 -0.50926 -0.55677 -0.52061 -0.55573 -0.52315 C -0.55399 -0.53357 -0.55295 -0.54121 -0.54913 -0.54977 C -0.54826 -0.55672 -0.54826 -0.5632 -0.5474 -0.57014 C -0.54635 -0.57686 -0.54531 -0.597 -0.54444 -0.59005 C -0.54253 -0.56436 -0.54913 -0.54121 -0.55781 -0.52084 C -0.55677 -0.51713 -0.55781 -0.5125 -0.55573 -0.50973 C -0.55295 -0.5051 -0.53646 -0.50325 -0.53472 -0.50301 C -0.53576 -0.48727 -0.53403 -0.46829 -0.54358 -0.45857 C -0.54444 -0.4507 -0.55208 -0.44028 -0.54358 -0.44977 C -0.53785 -0.46204 -0.53785 -0.47709 -0.53281 -0.48982 C -0.5309 -0.497 -0.52621 -0.50209 -0.5243 -0.50973 C -0.52031 -0.52894 -0.51337 -0.54537 -0.5099 -0.56551 C -0.50764 -0.58079 -0.50417 -0.57639 -0.49549 -0.58102 C -0.4941 -0.58172 -0.49288 -0.58264 -0.49132 -0.58334 C -0.48906 -0.58426 -0.48194 -0.58542 -0.48403 -0.58542 C -0.49167 -0.58542 -0.49965 -0.58426 -0.50729 -0.58334 C -0.51753 -0.57801 -0.51389 -0.58287 -0.51875 -0.57223 C -0.51927 -0.55718 -0.51892 -0.54237 -0.51996 -0.52778 C -0.52031 -0.52315 -0.52309 -0.51436 -0.52309 -0.51412 C -0.52187 -0.50093 -0.52344 -0.48542 -0.51441 -0.48102 C -0.50243 -0.48172 -0.49028 -0.48056 -0.47865 -0.48311 C -0.47691 -0.48334 -0.48142 -0.48588 -0.48281 -0.4875 C -0.48403 -0.48982 -0.48576 -0.49213 -0.48698 -0.49422 C -0.49149 -0.50278 -0.49583 -0.51135 -0.5 -0.52084 C -0.50208 -0.52547 -0.5059 -0.53426 -0.5059 -0.53403 C -0.5059 -0.53426 -0.52118 -0.52963 -0.51719 -0.52963 C -0.50573 -0.52963 -0.4941 -0.53287 -0.48281 -0.53426 C -0.46788 -0.55718 -0.48785 -0.52408 -0.47708 -0.54977 C -0.47604 -0.55209 -0.47413 -0.55278 -0.47274 -0.5544 C -0.47118 -0.55649 -0.47031 -0.55926 -0.46823 -0.56088 C -0.46597 -0.5632 -0.4599 -0.56551 -0.4599 -0.56528 C -0.45868 -0.57107 -0.46007 -0.57963 -0.45694 -0.58334 C -0.45538 -0.58519 -0.45312 -0.58172 -0.45121 -0.58102 C -0.45295 -0.56575 -0.45608 -0.55394 -0.46111 -0.54098 C -0.46285 -0.52917 -0.46285 -0.51783 -0.46701 -0.50764 C -0.46736 -0.49746 -0.46823 -0.48681 -0.46823 -0.47662 C -0.46823 -0.4676 -0.46927 -0.49491 -0.46701 -0.50301 C -0.46493 -0.50996 -0.44514 -0.522 -0.44115 -0.52315 C -0.43837 -0.52408 -0.43542 -0.52431 -0.43264 -0.52547 C -0.42969 -0.52662 -0.42413 -0.52963 -0.42413 -0.5294 C -0.42344 -0.54306 -0.42344 -0.55672 -0.4224 -0.57014 C -0.4224 -0.57246 -0.4224 -0.57662 -0.42118 -0.57662 C -0.41944 -0.57662 -0.42031 -0.57246 -0.41979 -0.57014 C -0.42135 -0.54329 -0.42066 -0.55209 -0.42691 -0.53426 C -0.42865 -0.52963 -0.43264 -0.52084 -0.43264 -0.52061 C -0.43316 -0.51852 -0.43333 -0.51644 -0.43403 -0.51436 C -0.43455 -0.51204 -0.43646 -0.51019 -0.43698 -0.50764 C -0.4401 -0.49422 -0.43976 -0.48102 -0.44271 -0.46737 C -0.44201 -0.46528 -0.44271 -0.46042 -0.44115 -0.46088 C -0.43889 -0.46181 -0.43854 -0.46713 -0.43698 -0.46968 C -0.43368 -0.475 -0.42847 -0.47848 -0.42413 -0.48102 C -0.41667 -0.49283 -0.41128 -0.50718 -0.40555 -0.52084 C -0.40174 -0.5301 -0.39653 -0.5382 -0.39253 -0.54792 C -0.39653 -0.60371 -0.40295 -0.51088 -0.38854 -0.49676 C -0.38385 -0.49862 -0.37934 -0.49838 -0.37535 -0.50093 C -0.37222 -0.50278 -0.36701 -0.50973 -0.36701 -0.5095 C -0.36424 -0.5257 -0.36198 -0.54167 -0.35087 -0.54792 C -0.34653 -0.55834 -0.34896 -0.55162 -0.34566 -0.56783 C -0.34479 -0.57223 -0.34236 -0.58102 -0.34236 -0.58079 C -0.34288 -0.57431 -0.34253 -0.56713 -0.34392 -0.56088 C -0.34653 -0.54885 -0.35382 -0.54005 -0.35712 -0.52778 C -0.35816 -0.51112 -0.36111 -0.48936 -0.35712 -0.47431 C -0.35573 -0.46991 -0.35087 -0.4757 -0.34844 -0.47662 C -0.34097 -0.49931 -0.34479 -0.48866 -0.33698 -0.50764 C -0.33507 -0.51204 -0.33108 -0.52084 -0.33108 -0.52061 C -0.32882 -0.53125 -0.32743 -0.54144 -0.32552 -0.55209 C -0.32465 -0.55672 -0.32222 -0.56551 -0.32222 -0.56528 C -0.32187 -0.57153 -0.32187 -0.57755 -0.32083 -0.58334 C -0.32066 -0.58797 -0.31823 -0.59676 -0.31823 -0.59653 C -0.30903 -0.57616 -0.3191 -0.50834 -0.32378 -0.47848 C -0.32691 -0.49213 -0.32656 -0.48658 -0.32378 -0.50973 C -0.32292 -0.52037 -0.31979 -0.54098 -0.31979 -0.54075 C -0.31875 -0.55903 -0.32066 -0.58982 -0.30937 -0.60116 C -0.28941 -0.59838 -0.29462 -0.60047 -0.2809 -0.58542 C -0.27674 -0.57315 -0.27865 -0.57848 -0.275 -0.5632 C -0.27413 -0.55857 -0.27222 -0.54977 -0.27222 -0.54954 C -0.27344 -0.5375 -0.27187 -0.5294 -0.27969 -0.52547 C -0.2809 -0.52408 -0.28385 -0.52084 -0.28385 -0.52061 C -0.28003 -0.53056 -0.275 -0.53797 -0.27101 -0.54792 C -0.26996 -0.55 -0.26823 -0.5544 -0.26823 -0.55394 C -0.26771 -0.55811 -0.26719 -0.56181 -0.26667 -0.56551 C -0.26632 -0.57061 -0.26545 -0.58612 -0.26545 -0.58102 C -0.26545 -0.56181 -0.26632 -0.54237 -0.26667 -0.52315 C -0.2658 -0.51713 -0.26632 -0.51019 -0.26354 -0.50556 C -0.2618 -0.50162 -0.25816 -0.50232 -0.25503 -0.50093 C -0.2467 -0.4963 -0.23802 -0.49445 -0.22934 -0.49213 C -0.2243 -0.49283 -0.21944 -0.49167 -0.2151 -0.49422 C -0.21389 -0.49514 -0.21389 -0.49862 -0.21389 -0.50093 C -0.21389 -0.52084 -0.21493 -0.54098 -0.2151 -0.56088 C -0.2158 -0.5801 -0.2243 -0.6 -0.23403 -0.60996 C -0.24635 -0.6088 -0.25538 -0.61459 -0.25955 -0.59676 C -0.26146 -0.5757 -0.26267 -0.56019 -0.26667 -0.54098 C -0.26545 -0.51806 -0.26823 -0.51551 -0.25677 -0.50973 C -0.25399 -0.51065 -0.24809 -0.51204 -0.24549 -0.51436 C -0.24028 -0.51806 -0.23698 -0.52292 -0.23212 -0.52547 C -0.22899 -0.53264 -0.22535 -0.5382 -0.22274 -0.54537 C -0.21892 -0.56158 -0.22153 -0.5551 -0.21667 -0.56551 C -0.21302 -0.58334 -0.21111 -0.59931 -0.20243 -0.61227 C -0.19705 -0.60649 -0.1967 -0.60371 -0.19549 -0.59422 C -0.1967 -0.56875 -0.20243 -0.54422 -0.20937 -0.52084 C -0.21302 -0.50926 -0.21389 -0.49676 -0.21788 -0.48542 C -0.22153 -0.50764 -0.22153 -0.52732 -0.21111 -0.54306 C -0.20625 -0.56412 -0.20625 -0.59422 -0.19201 -0.60556 C -0.18646 -0.60973 -0.17951 -0.61042 -0.17396 -0.61227 C -0.16597 -0.60834 -0.1651 -0.60024 -0.16059 -0.59005 C -0.16319 -0.57593 -0.16701 -0.57385 -0.17552 -0.56551 C -0.17639 -0.56412 -0.1776 -0.56181 -0.17917 -0.56088 C -0.18229 -0.55926 -0.18785 -0.55672 -0.18785 -0.55649 C -0.19757 -0.5463 -0.19305 -0.54954 -0.20069 -0.54537 C -0.17396 -0.5426 -0.18073 -0.54954 -0.16684 -0.52778 C -0.16615 -0.525 -0.16424 -0.52153 -0.1651 -0.51875 C -0.16701 -0.51459 -0.18333 -0.50255 -0.18646 -0.50093 C -0.19097 -0.49862 -0.19618 -0.49862 -0.20069 -0.49676 C -0.20243 -0.49607 -0.2066 -0.49422 -0.20521 -0.49422 C -0.1993 -0.49422 -0.19392 -0.49561 -0.18785 -0.49676 C -0.18733 -0.497 -0.17951 -0.50047 -0.17917 -0.50093 C -0.17465 -0.51112 -0.17639 -0.54653 -0.17187 -0.56088 C -0.16875 -0.57315 -0.16233 -0.57593 -0.15521 -0.57894 C -0.14983 -0.5838 -0.14687 -0.58774 -0.14496 -0.59676 C -0.14045 -0.57801 -0.1474 -0.56274 -0.14913 -0.54537 C -0.15104 -0.53056 -0.1526 -0.51621 -0.15365 -0.50093 C -0.15469 -0.50371 -0.15642 -0.50649 -0.15642 -0.50973 C -0.15642 -0.5125 -0.15469 -0.51436 -0.15365 -0.51667 C -0.14913 -0.52662 -0.14427 -0.5345 -0.13767 -0.54098 C -0.13524 -0.55278 -0.12795 -0.56389 -0.12309 -0.57431 C -0.12014 -0.59005 -0.125 -0.57223 -0.11736 -0.58542 C -0.11667 -0.58727 -0.11684 -0.59005 -0.11615 -0.59213 C -0.11354 -0.59769 -0.11094 -0.6 -0.10746 -0.60348 C -0.10347 -0.58496 -0.11059 -0.58149 -0.11892 -0.57431 C -0.12587 -0.56852 -0.12986 -0.56088 -0.13628 -0.5544 C -0.13715 -0.55209 -0.13958 -0.55024 -0.13924 -0.54792 C -0.13854 -0.54537 -0.13646 -0.54607 -0.13507 -0.54537 C -0.13229 -0.54445 -0.12917 -0.54422 -0.12621 -0.54306 C -0.12552 -0.53982 -0.12101 -0.51991 -0.11892 -0.51667 C -0.11771 -0.51482 -0.11615 -0.51528 -0.11458 -0.51436 C -0.11319 -0.5132 -0.1118 -0.51112 -0.11024 -0.50973 C -0.10868 -0.50811 -0.10642 -0.50672 -0.10469 -0.50556 C -0.10035 -0.50625 -0.09583 -0.50556 -0.09167 -0.50764 C -0.08958 -0.50903 -0.08698 -0.52408 -0.08611 -0.52778 C -0.08333 -0.54051 -0.07708 -0.55186 -0.07014 -0.5588 C -0.06441 -0.572 -0.06128 -0.58797 -0.05451 -0.59885 C -0.05295 -0.59815 -0.05104 -0.59862 -0.05017 -0.59676 C -0.04826 -0.59306 -0.0474 -0.58334 -0.0474 -0.58287 C -0.05017 -0.49561 -0.03993 -0.475 -0.05295 -0.50556 C -0.05243 -0.51297 -0.05069 -0.52037 -0.05174 -0.52778 C -0.05191 -0.52871 -0.0592 -0.53056 -0.06319 -0.53218 C -0.07656 -0.53704 -0.06146 -0.53357 -0.0875 -0.53658 C -0.06996 -0.54329 -0.06962 -0.54098 -0.04288 -0.54098 " pathEditMode="fixed" rAng="0" ptsTypes="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1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871 -0.33958 C -0.8401 -0.33912 -0.84166 -0.33912 -0.84305 -0.33819 C -0.84548 -0.33657 -0.84965 -0.33241 -0.84965 -0.33241 C -0.85329 -0.32477 -0.8552 -0.3125 -0.84739 -0.30926 C -0.84704 -0.3044 -0.84757 -0.29931 -0.84635 -0.29468 C -0.846 -0.29329 -0.84409 -0.29398 -0.84305 -0.29329 C -0.8401 -0.2912 -0.83889 -0.28889 -0.83541 -0.28889 C -0.8309 -0.31018 -0.81475 -0.34954 -0.83541 -0.33102 C -0.83767 -0.31505 -0.84114 -0.28611 -0.82361 -0.28611 C -0.77899 -0.44005 -0.78698 -0.41667 -0.79635 -0.37731 C -0.7967 -0.36713 -0.79739 -0.35718 -0.79739 -0.34699 C -0.79739 -0.33056 -0.79791 -0.29745 -0.78333 -0.29028 C -0.78003 -0.29074 -0.77465 -0.28773 -0.77361 -0.2919 C -0.76857 -0.31296 -0.77465 -0.33009 -0.76927 -0.34977 C -0.76736 -0.35694 -0.76562 -0.36435 -0.76371 -0.37153 C -0.76284 -0.37431 -0.76041 -0.38287 -0.76163 -0.38032 C -0.76302 -0.37731 -0.76597 -0.37153 -0.76597 -0.37153 C -0.76823 -0.35926 -0.76927 -0.35926 -0.77031 -0.34398 C -0.76996 -0.33241 -0.77066 -0.3206 -0.76927 -0.30926 C -0.76788 -0.29861 -0.75972 -0.29745 -0.75399 -0.29468 C -0.73941 -0.29768 -0.74982 -0.29213 -0.74548 -0.31782 C -0.74479 -0.32106 -0.73871 -0.33287 -0.7368 -0.33542 C -0.73559 -0.34074 -0.7335 -0.34444 -0.73229 -0.34977 C -0.73298 -0.35764 -0.73611 -0.37407 -0.73333 -0.38171 C -0.73211 -0.38495 -0.72673 -0.3875 -0.72673 -0.3875 C -0.72135 -0.37616 -0.72291 -0.36134 -0.73107 -0.35417 C -0.73402 -0.34861 -0.73472 -0.34236 -0.73784 -0.33681 C -0.73836 -0.33194 -0.73906 -0.32523 -0.74097 -0.32083 C -0.74218 -0.31782 -0.74548 -0.31204 -0.74548 -0.31204 C -0.74427 -0.30162 -0.74461 -0.30069 -0.73784 -0.29768 C -0.71892 -0.29931 -0.72014 -0.29491 -0.71805 -0.31643 C -0.71736 -0.34907 -0.72326 -0.3669 -0.70399 -0.3831 C -0.7052 -0.37639 -0.70677 -0.37361 -0.71041 -0.36875 C -0.71163 -0.36412 -0.71371 -0.36018 -0.71493 -0.35556 C -0.71458 -0.34352 -0.71423 -0.33148 -0.71371 -0.31944 C -0.71354 -0.31597 -0.71441 -0.31181 -0.71267 -0.30926 C -0.71267 -0.30926 -0.71215 -0.3162 -0.71041 -0.32083 C -0.70781 -0.32755 -0.70573 -0.33287 -0.70173 -0.33819 C -0.69982 -0.34606 -0.69566 -0.34931 -0.69305 -0.35694 C -0.68715 -0.37384 -0.68489 -0.37824 -0.67135 -0.38171 C -0.6717 -0.38403 -0.67066 -0.38796 -0.67239 -0.38889 C -0.67378 -0.38981 -0.67291 -0.38495 -0.67361 -0.3831 C -0.67448 -0.38102 -0.67552 -0.37917 -0.67673 -0.37731 C -0.67968 -0.37292 -0.68489 -0.36481 -0.68871 -0.36134 C -0.69166 -0.35556 -0.69166 -0.35069 -0.69305 -0.34398 C -0.6934 -0.34236 -0.69323 -0.34051 -0.69427 -0.33958 C -0.6967 -0.3375 -0.70017 -0.33796 -0.70295 -0.33681 C -0.70156 -0.32986 -0.69878 -0.32847 -0.69635 -0.32222 C -0.69479 -0.31157 -0.69635 -0.31713 -0.69097 -0.30625 L -0.69097 -0.30625 C -0.68993 -0.30208 -0.69027 -0.29722 -0.68871 -0.29329 C -0.68819 -0.29167 -0.68645 -0.2912 -0.68541 -0.29028 C -0.68177 -0.29074 -0.6776 -0.28912 -0.67465 -0.2919 C -0.67257 -0.29398 -0.67413 -0.29884 -0.67361 -0.30208 C -0.67291 -0.30694 -0.67187 -0.30625 -0.67031 -0.31065 C -0.66892 -0.31481 -0.66857 -0.31944 -0.66701 -0.32361 C -0.66562 -0.32731 -0.66441 -0.3294 -0.66163 -0.33102 C -0.66024 -0.33171 -0.65573 -0.33241 -0.65729 -0.33241 C -0.6592 -0.33241 -0.66093 -0.33148 -0.66267 -0.33102 C -0.66128 -0.30231 -0.66319 -0.31736 -0.65607 -0.30347 C -0.65486 -0.29676 -0.65364 -0.29421 -0.64861 -0.2919 C -0.64132 -0.29282 -0.63836 -0.29352 -0.63229 -0.2963 C -0.63003 -0.29722 -0.62795 -0.29815 -0.62569 -0.29907 C -0.62465 -0.29954 -0.62239 -0.30046 -0.62239 -0.30046 C -0.61788 -0.31968 -0.61875 -0.34236 -0.62361 -0.36134 C -0.62448 -0.36458 -0.62413 -0.36875 -0.62569 -0.37153 C -0.62639 -0.37268 -0.62795 -0.37315 -0.62916 -0.37292 C -0.6375 -0.37153 -0.64566 -0.36898 -0.65399 -0.36713 C -0.65468 -0.34676 -0.65573 -0.33819 -0.65833 -0.32083 C -0.65711 -0.31389 -0.65555 -0.30718 -0.65399 -0.30046 C -0.63698 -0.30162 -0.61979 -0.3037 -0.60295 -0.30787 C -0.60121 -0.2912 -0.60225 -0.29977 -0.59201 -0.29468 C -0.58975 -0.29514 -0.58732 -0.29491 -0.58559 -0.2963 C -0.58472 -0.29699 -0.58489 -0.29907 -0.58437 -0.30046 C -0.58177 -0.30764 -0.5802 -0.31551 -0.57673 -0.32222 C -0.57413 -0.33333 -0.56961 -0.34306 -0.56701 -0.35417 C -0.57031 -0.36736 -0.56527 -0.34838 -0.57135 -0.36296 C -0.57239 -0.36551 -0.57239 -0.36898 -0.57378 -0.37153 C -0.575 -0.37454 -0.57795 -0.38032 -0.57795 -0.38032 C -0.56857 -0.38426 -0.55329 -0.38889 -0.54965 -0.37454 C -0.54895 -0.35532 -0.54757 -0.33681 -0.54635 -0.31782 C -0.5467 -0.30671 -0.5467 -0.2956 -0.54739 -0.28449 C -0.54757 -0.28241 -0.54913 -0.28056 -0.54861 -0.2787 C -0.54826 -0.27708 -0.54635 -0.27685 -0.54531 -0.27593 C -0.53246 -0.28125 -0.54236 -0.30602 -0.53541 -0.31944 C -0.53385 -0.32546 -0.53159 -0.33148 -0.52899 -0.33681 C -0.52621 -0.35255 -0.51701 -0.36157 -0.51041 -0.37454 C -0.51007 -0.37593 -0.51041 -0.3787 -0.50937 -0.3787 C -0.50816 -0.3787 -0.50729 -0.37616 -0.50729 -0.37454 C -0.50694 -0.36921 -0.50746 -0.36389 -0.50833 -0.35856 C -0.50885 -0.35463 -0.51163 -0.35301 -0.51371 -0.35116 C -0.51597 -0.34329 -0.52118 -0.33773 -0.52361 -0.32963 C -0.52395 -0.31505 -0.52465 -0.30069 -0.52465 -0.28611 C -0.52465 -0.27778 -0.52465 -0.27917 -0.52031 -0.27731 C -0.50694 -0.28079 -0.52118 -0.27616 -0.51163 -0.28171 C -0.50954 -0.28287 -0.50503 -0.28449 -0.50503 -0.28449 C -0.49913 -0.29236 -0.49514 -0.29259 -0.48767 -0.2963 C -0.49687 -0.30393 -0.4875 -0.3162 -0.49427 -0.32523 C -0.49826 -0.33056 -0.50538 -0.33148 -0.51041 -0.3338 C -0.51163 -0.33426 -0.5085 -0.33171 -0.50729 -0.33102 C -0.5059 -0.33032 -0.50434 -0.33009 -0.50295 -0.32963 C -0.49739 -0.32755 -0.49201 -0.32523 -0.48663 -0.32222 C -0.46336 -0.32384 -0.47048 -0.32014 -0.45833 -0.33241 C -0.45573 -0.34375 -0.45625 -0.34282 -0.45729 -0.35856 C -0.45781 -0.33241 -0.45659 -0.31018 -0.46267 -0.28611 C -0.46163 -0.28565 -0.46041 -0.28403 -0.45937 -0.28449 C -0.45711 -0.28565 -0.45486 -0.30139 -0.45399 -0.30486 C -0.45538 -0.33935 -0.45816 -0.33032 -0.43229 -0.33241 C -0.43177 -0.33264 -0.42639 -0.33495 -0.42569 -0.33542 C -0.42204 -0.33935 -0.42066 -0.34907 -0.41805 -0.35417 C -0.41736 -0.35718 -0.41666 -0.35995 -0.41597 -0.36296 C -0.41579 -0.36435 -0.41493 -0.36713 -0.41493 -0.36713 C -0.41562 -0.37384 -0.4151 -0.38935 -0.41701 -0.37731 C -0.41788 -0.37176 -0.41875 -0.36042 -0.41927 -0.35556 C -0.41979 -0.33542 -0.41736 -0.30417 -0.42673 -0.28449 C -0.42639 -0.27963 -0.42812 -0.27384 -0.42569 -0.27014 C -0.4243 -0.26782 -0.41927 -0.27292 -0.41927 -0.27292 C -0.41788 -0.28518 -0.41875 -0.28264 -0.41163 -0.28611 C -0.41111 -0.3 -0.41406 -0.32037 -0.40729 -0.3338 C -0.4059 -0.34074 -0.40399 -0.34884 -0.39965 -0.35278 C -0.39843 -0.35718 -0.39791 -0.36181 -0.39635 -0.36574 C -0.39531 -0.36875 -0.3934 -0.37153 -0.39201 -0.37454 C -0.39132 -0.37593 -0.38993 -0.3787 -0.38993 -0.3787 C -0.38663 -0.37824 -0.38316 -0.37893 -0.3802 -0.37731 C -0.37882 -0.37662 -0.37812 -0.37454 -0.37795 -0.37292 C -0.37708 -0.36435 -0.3776 -0.35556 -0.37673 -0.34699 C -0.37586 -0.33611 -0.37274 -0.32477 -0.37135 -0.31366 C -0.371 -0.30648 -0.37083 -0.29907 -0.37031 -0.2919 C -0.37014 -0.29028 -0.36927 -0.28588 -0.36927 -0.2875 C -0.36927 -0.29954 -0.36857 -0.31111 -0.37795 -0.31505 C -0.38802 -0.31319 -0.39722 -0.31065 -0.40729 -0.30926 C -0.39114 -0.31435 -0.375 -0.32106 -0.35833 -0.32361 C -0.35677 -0.31481 -0.35902 -0.30764 -0.36059 -0.29907 C -0.36076 -0.29329 -0.36111 -0.2875 -0.36163 -0.28171 C -0.3618 -0.28009 -0.36267 -0.27569 -0.36267 -0.27731 C -0.36267 -0.28843 -0.35816 -0.30579 -0.34965 -0.30926 C -0.34392 -0.31505 -0.33611 -0.3206 -0.32899 -0.32361 C -0.3243 -0.32801 -0.32083 -0.32986 -0.31597 -0.3338 C -0.31354 -0.33843 -0.31076 -0.34213 -0.30833 -0.34699 C -0.30659 -0.35694 -0.3085 -0.36713 -0.30937 -0.37731 C -0.31718 -0.37616 -0.32048 -0.37801 -0.32465 -0.37014 C -0.32621 -0.36343 -0.32725 -0.35694 -0.3302 -0.35116 C -0.33125 -0.34306 -0.33264 -0.33912 -0.33107 -0.33102 C -0.32639 -0.33148 -0.32118 -0.32963 -0.31701 -0.33241 C -0.3151 -0.3338 -0.31718 -0.34028 -0.3151 -0.3412 C -0.31406 -0.34167 -0.31267 -0.34213 -0.31163 -0.34259 C -0.3125 -0.33009 -0.31128 -0.32546 -0.31597 -0.31643 C -0.31944 -0.30185 -0.3184 -0.31088 -0.31701 -0.28889 C -0.30659 -0.29051 -0.31024 -0.28819 -0.30503 -0.2919 C -0.23975 -0.29352 -0.24375 -0.26991 -0.25069 -0.30926 C -0.25329 -0.38657 -0.27014 -0.37847 -0.23229 -0.37593 C -0.22691 -0.37292 -0.221 -0.36944 -0.21701 -0.36296 C -0.21545 -0.36018 -0.21267 -0.35417 -0.21267 -0.35417 C -0.20954 -0.3412 -0.21336 -0.325 -0.21597 -0.31204 C -0.21684 -0.30926 -0.21753 -0.30625 -0.21805 -0.30347 C -0.21892 -0.3 -0.22031 -0.29329 -0.22031 -0.29329 C -0.22152 -0.27986 -0.22448 -0.26944 -0.22795 -0.25694 C -0.22152 -0.25417 -0.22031 -0.25995 -0.21805 -0.26713 C -0.21666 -0.29398 -0.2118 -0.32268 -0.18993 -0.33241 C -0.18159 -0.33958 -0.18246 -0.34213 -0.18437 -0.32801 C -0.18454 -0.32616 -0.18507 -0.32407 -0.18541 -0.32222 C -0.18437 -0.29421 -0.18784 -0.29653 -0.17465 -0.28449 C -0.16458 -0.2875 -0.15972 -0.2963 -0.15173 -0.30347 C -0.14965 -0.30787 -0.14757 -0.31134 -0.14635 -0.31643 C -0.14461 -0.3338 -0.13871 -0.36273 -0.15069 -0.37292 C -0.15573 -0.38287 -0.16024 -0.37824 -0.17031 -0.37731 C -0.17413 -0.36111 -0.16805 -0.38565 -0.17361 -0.36875 C -0.17656 -0.36018 -0.17604 -0.3581 -0.18107 -0.35116 C -0.18229 -0.34537 -0.18368 -0.34259 -0.18229 -0.33681 C -0.18194 -0.32523 -0.18246 -0.31343 -0.18107 -0.30208 C -0.18055 -0.29838 -0.16666 -0.30579 -0.16493 -0.30625 C -0.15746 -0.30995 -0.14948 -0.30995 -0.14201 -0.31366 C -0.14045 -0.32014 -0.13941 -0.32662 -0.13663 -0.33241 C -0.13368 -0.3463 -0.13298 -0.3463 -0.12673 -0.35694 C -0.12517 -0.35972 -0.12239 -0.36574 -0.12239 -0.36574 C -0.11875 -0.38565 -0.12048 -0.37569 -0.11805 -0.36713 C -0.11927 -0.34931 -0.12066 -0.30995 -0.12465 -0.29329 C -0.125 -0.28518 -0.12569 -0.26065 -0.12569 -0.26875 C -0.12569 -0.30694 -0.13073 -0.34583 -0.12465 -0.3831 C -0.12343 -0.39074 -0.11302 -0.38218 -0.10729 -0.38171 C -0.10191 -0.37454 -0.09913 -0.36667 -0.09531 -0.35856 C -0.09427 -0.35255 -0.09288 -0.34722 -0.09201 -0.3412 C -0.09236 -0.33542 -0.09218 -0.3294 -0.09305 -0.32361 C -0.09444 -0.31481 -0.10416 -0.31227 -0.10937 -0.31065 C -0.11354 -0.30926 -0.11718 -0.30787 -0.12135 -0.30625 C -0.12274 -0.30579 -0.12725 -0.30463 -0.12569 -0.30486 C -0.11527 -0.30625 -0.10555 -0.30926 -0.09531 -0.31065 C -0.09166 -0.31018 -0.08784 -0.31088 -0.08437 -0.30926 C -0.08333 -0.3088 -0.0835 -0.30648 -0.08333 -0.30486 C -0.08211 -0.28866 -0.08298 -0.28634 -0.08003 -0.27454 C -0.08333 -0.26065 -0.08298 -0.28426 -0.08229 -0.28611 C -0.08177 -0.2875 -0.08003 -0.28704 -0.07899 -0.2875 C -0.07361 -0.29468 -0.07569 -0.29815 -0.07361 -0.30787 C -0.07274 -0.31227 -0.06996 -0.31829 -0.06805 -0.32222 C -0.06684 -0.32708 -0.06267 -0.33542 -0.06267 -0.33542 C -0.06041 -0.34421 -0.05902 -0.3537 -0.05503 -0.36134 C -0.05347 -0.36759 -0.05156 -0.37384 -0.04739 -0.37731 C -0.04392 -0.37245 -0.04444 -0.37431 -0.04305 -0.36875 C -0.04236 -0.36574 -0.04097 -0.35995 -0.04097 -0.35995 C -0.04166 -0.34352 -0.03993 -0.33218 -0.04635 -0.31944 C -0.04461 -0.30324 -0.04305 -0.29282 -0.04305 -0.27593 C -0.04305 -0.27338 -0.04392 -0.28079 -0.04427 -0.2831 C -0.04461 -0.28843 -0.04757 -0.31736 -0.04965 -0.32222 C -0.05034 -0.32384 -0.05191 -0.32431 -0.05295 -0.32523 C -0.06215 -0.32037 -0.07257 -0.31921 -0.08229 -0.31782 C -0.08333 -0.31736 -0.08541 -0.31782 -0.08541 -0.31643 C -0.08541 -0.31505 -0.08333 -0.31505 -0.08229 -0.31505 C -0.07968 -0.31505 -0.07725 -0.31574 -0.07465 -0.31643 C -0.06701 -0.31829 -0.05937 -0.32037 -0.05173 -0.32222 C -0.03854 -0.32546 -0.025 -0.32731 -0.01163 -0.32963 C -0.00868 -0.33009 -0.0059 -0.33032 -0.00295 -0.33102 C -3.61111E-6 -0.33171 0.00573 -0.3338 0.00573 -0.3338 L -0.00295 -0.33102 C -0.00069 -0.32315 -0.00243 -0.3294 0.00035 -0.31782 C 0.0007 -0.31643 0.00139 -0.31366 0.00139 -0.31366 C 0.00105 -0.30787 0.00157 -0.30185 0.00035 -0.2963 C -3.61111E-6 -0.29491 -0.00173 -0.29514 -0.00295 -0.29468 C -0.00868 -0.29282 -0.01371 -0.2912 -0.01927 -0.28889 C -0.01371 -0.28657 -0.0092 -0.28958 -0.00416 -0.2919 C -0.00173 -0.29282 0.00261 -0.29468 0.00261 -0.29468 C 0.0033 -0.29606 0.00452 -0.29745 0.00469 -0.29907 C 0.00556 -0.31157 0.00226 -0.32523 0.00573 -0.33681 C 0.00695 -0.34097 0.01233 -0.33588 0.01563 -0.33542 C 0.0224 -0.32639 0.0191 -0.31319 0.01459 -0.30347 C 0.01216 -0.2919 0.01025 -0.28889 0.00139 -0.28611 C 0.00035 -0.28518 -0.00173 -0.2831 -0.00173 -0.2831 L -0.00069 -0.2919 " pathEditMode="relative" ptsTypes="ffffffffffffffffffffffffffffffffffffffffffffffffFffffffffffffffffffffffffffffffffffffffffffffffffffffffffffffffffffffffffffffffffffffffffffffffffffffffffffffffffffffffffffffffffffffffffffffffffffffffffffffffffffFfffffffffffffAA">
                                      <p:cBhvr>
                                        <p:cTn id="1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847 -0.12755 C -0.63055 -0.11921 -0.63177 -0.11204 -0.63298 -0.10324 C -0.63246 -0.09792 -0.63211 -0.09259 -0.63142 -0.08727 C -0.63107 -0.08518 -0.63142 -0.08218 -0.63003 -0.08102 C -0.62743 -0.07847 -0.62395 -0.07847 -0.62083 -0.07708 C -0.61927 -0.07639 -0.61632 -0.075 -0.61632 -0.07477 C -0.6125 -0.05995 -0.61805 -0.07893 -0.61024 -0.06296 C -0.60243 -0.04722 -0.61545 -0.06574 -0.60573 -0.05278 C -0.60625 -0.04745 -0.60486 -0.04097 -0.60729 -0.03657 C -0.6092 -0.03333 -0.61336 -0.03542 -0.61632 -0.03472 C -0.62847 -0.03194 -0.61944 -0.03264 -0.63298 -0.03264 C -0.63073 -0.07847 -0.64895 -0.13796 -0.61336 -0.13171 C -0.60555 -0.12824 -0.60139 -0.12546 -0.59357 -0.12546 C -0.52743 -0.14028 -0.54184 -0.15856 -0.53906 -0.09931 C -0.53958 -0.08727 -0.53975 -0.075 -0.54062 -0.06296 C -0.54184 -0.0463 -0.54739 -0.07268 -0.54357 -0.03866 C -0.5434 -0.03681 -0.54166 -0.04143 -0.54062 -0.04282 C -0.53489 -0.06481 -0.54062 -0.0838 -0.54357 -0.10532 C -0.54305 -0.11736 -0.54791 -0.13218 -0.54218 -0.14167 C -0.54079 -0.14375 -0.51701 -0.13866 -0.5118 -0.13773 C -0.51128 -0.13565 -0.51007 -0.1338 -0.51024 -0.13171 C -0.51145 -0.12106 -0.5217 -0.11227 -0.52847 -0.10949 C -0.53437 -0.09676 -0.52777 -0.10787 -0.53611 -0.10139 C -0.54097 -0.09768 -0.54045 -0.09421 -0.5467 -0.0912 C -0.53941 -0.08218 -0.54895 -0.09259 -0.53454 -0.08518 C -0.52986 -0.08287 -0.52916 -0.07361 -0.52552 -0.06898 C -0.521 -0.06319 -0.51684 -0.05579 -0.51336 -0.04884 C -0.51857 -0.0463 -0.5375 -0.04537 -0.54062 -0.04074 C -0.54132 -0.03981 -0.53854 -0.04074 -0.5375 -0.04074 C -0.49809 -0.07384 -0.46198 -0.11481 -0.41944 -0.13981 C -0.4125 -0.14398 -0.41961 -0.11944 -0.42083 -0.10949 C -0.4217 -0.10208 -0.42986 -0.09143 -0.43142 -0.08518 C -0.43246 -0.08125 -0.43454 -0.07315 -0.43454 -0.07292 C -0.43507 -0.06505 -0.43541 -0.05694 -0.43611 -0.04884 C -0.43645 -0.04421 -0.43784 -0.03009 -0.4375 -0.03472 C -0.43663 -0.04676 -0.43559 -0.05903 -0.43454 -0.07106 C -0.4342 -0.075 -0.43507 -0.08009 -0.43298 -0.0831 C -0.43246 -0.0838 -0.42204 -0.08796 -0.41944 -0.08912 C -0.41198 -0.09583 -0.40468 -0.10509 -0.39809 -0.11343 C -0.39652 -0.12014 -0.39375 -0.12292 -0.39218 -0.12963 C -0.3927 -0.13495 -0.3901 -0.14282 -0.39357 -0.14583 C -0.39635 -0.14815 -0.39496 -0.13727 -0.3967 -0.13356 C -0.39774 -0.13148 -0.39843 -0.1294 -0.39965 -0.12755 C -0.40225 -0.12315 -0.4059 -0.11944 -0.40885 -0.11551 C -0.41145 -0.11204 -0.41632 -0.10532 -0.41632 -0.10509 C -0.41961 -0.09282 -0.42152 -0.08657 -0.43003 -0.07917 C -0.42326 -0.07014 -0.41909 -0.06713 -0.41024 -0.06296 C -0.40798 -0.05972 -0.40642 -0.05579 -0.40416 -0.05278 C -0.40052 -0.04815 -0.39479 -0.04653 -0.39062 -0.04282 C -0.38645 -0.0588 -0.39132 -0.04259 -0.3875 -0.02454 C -0.38611 -0.01829 -0.37395 -0.01643 -0.37395 -0.0162 C -0.36788 -0.01782 -0.37309 -0.03727 -0.36718 -0.03981 C -0.36423 -0.0412 -0.36736 -0.0544 -0.36406 -0.05718 C -0.35243 -0.06736 -0.36458 -0.06042 -0.35642 -0.07616 C -0.35173 -0.09491 -0.31163 -0.09514 -0.32395 -0.09931 C -0.32743 -0.10231 -0.34913 -0.11991 -0.35208 -0.12384 C -0.35347 -0.12569 -0.33732 -0.12338 -0.3375 -0.12361 C -0.33854 -0.12708 -0.34166 -0.12893 -0.34357 -0.13171 C -0.34409 -0.13449 -0.34375 -0.13773 -0.34514 -0.13981 C -0.34618 -0.14143 -0.34809 -0.14097 -0.34965 -0.14167 C -0.35139 -0.14236 -0.3467 -0.13889 -0.34514 -0.13773 C -0.34375 -0.13681 -0.34218 -0.13634 -0.34062 -0.13565 C -0.3342 -0.12755 -0.34045 -0.13681 -0.33611 -0.12153 C -0.33472 -0.11643 -0.33125 -0.10926 -0.32847 -0.10532 C -0.32552 -0.09421 -0.32951 -0.08403 -0.33142 -0.07315 C -0.33055 -0.05833 -0.33038 -0.0463 -0.32691 -0.03264 C -0.31597 -0.03356 -0.30312 -0.02963 -0.29514 -0.04074 C -0.29427 -0.06528 -0.29757 -0.08588 -0.2875 -0.10532 C -0.28593 -0.11204 -0.28316 -0.11481 -0.28142 -0.12153 C -0.28073 -0.10417 -0.28298 -0.09143 -0.27847 -0.07708 C -0.27691 -0.07245 -0.27604 -0.06736 -0.27395 -0.06296 C -0.27361 -0.06227 -0.26666 -0.05417 -0.26788 -0.05278 C -0.26927 -0.05116 -0.271 -0.05532 -0.27239 -0.05694 C -0.27691 -0.06181 -0.27725 -0.0662 -0.28298 -0.06898 C -0.28958 -0.06829 -0.29618 -0.06782 -0.30277 -0.0669 C -0.30486 -0.06667 -0.31093 -0.06505 -0.30885 -0.06505 C -0.30156 -0.06505 -0.29062 -0.06759 -0.28298 -0.06898 C -0.28142 -0.07037 -0.28003 -0.07199 -0.27847 -0.07315 C -0.27708 -0.07407 -0.27534 -0.07384 -0.27395 -0.075 C -0.26823 -0.07963 -0.26406 -0.08634 -0.25729 -0.08912 C -0.25347 -0.09421 -0.25017 -0.09699 -0.24514 -0.09931 C -0.24288 -0.10764 -0.24236 -0.11528 -0.2375 -0.12153 C -0.23298 -0.12083 -0.22847 -0.12037 -0.22395 -0.11944 C -0.22239 -0.11921 -0.22048 -0.11921 -0.21944 -0.11759 C -0.21389 -0.10856 -0.22378 -0.09676 -0.2118 -0.0912 C -0.20173 -0.07778 -0.20972 -0.0875 -0.21024 -0.0912 C -0.21441 -0.11875 -0.20538 -0.1125 -0.21632 -0.11759 C -0.22309 -0.12593 -0.22916 -0.12338 -0.2375 -0.11944 C -0.24132 -0.11458 -0.24288 -0.11157 -0.24809 -0.10949 C -0.25399 -0.09768 -0.2493 -0.06042 -0.24218 -0.05139 C -0.23489 -0.01968 -0.25121 -0.05764 -0.21024 -0.05486 C -0.20364 -0.05556 -0.19444 -0.05 -0.19062 -0.05694 C -0.18437 -0.06829 -0.18993 -0.08542 -0.1875 -0.09931 C -0.18698 -0.10208 -0.18524 -0.1206 -0.18298 -0.12153 C -0.16927 -0.12778 -0.1875 -0.11944 -0.17395 -0.12546 C -0.17083 -0.12685 -0.16475 -0.12963 -0.16475 -0.1294 C -0.16232 -0.12893 -0.15816 -0.13079 -0.15729 -0.12755 C -0.15625 -0.12384 -0.1592 -0.10764 -0.16024 -0.10139 C -0.15972 -0.09861 -0.16059 -0.09491 -0.15885 -0.09329 C -0.15764 -0.09213 -0.1559 -0.09537 -0.15573 -0.09722 C -0.1552 -0.10463 -0.15677 -0.11204 -0.15729 -0.11944 C -0.16632 -0.11875 -0.17604 -0.12153 -0.18454 -0.11759 C -0.18767 -0.1162 -0.18663 -0.10949 -0.1875 -0.10532 C -0.18906 -0.09699 -0.19097 -0.08935 -0.19218 -0.08102 C -0.19149 -0.06181 -0.19774 -0.03935 -0.18298 -0.03264 C -0.17795 -0.03333 -0.17274 -0.0331 -0.16788 -0.03472 C -0.16614 -0.03518 -0.1651 -0.03773 -0.16336 -0.03866 C -0.15764 -0.0419 -0.14965 -0.04282 -0.14514 -0.04884 " pathEditMode="fixed" rAng="0" ptsTypes="ffffffffffffffffffffffffffffffffffffffffffffffffffffffffffffffffffffffffffffffffffffffffffffffffffffffffffff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42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75459">
            <a:off x="7774526" y="5994338"/>
            <a:ext cx="686761" cy="427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764704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Mistral" pitchFamily="66" charset="0"/>
              </a:rPr>
              <a:t>ДЕЙСТВУЮЩИЕ  ЛИЦА</a:t>
            </a:r>
            <a:endParaRPr lang="ru-RU" sz="66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32" y="1499111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Учитель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</a:t>
            </a:r>
            <a:r>
              <a:rPr lang="ru-RU" sz="6000" b="1" dirty="0">
                <a:solidFill>
                  <a:schemeClr val="bg1"/>
                </a:solidFill>
                <a:latin typeface="Propisi" pitchFamily="2" charset="0"/>
              </a:rPr>
              <a:t>–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Паценко Рома</a:t>
            </a:r>
            <a:endParaRPr lang="ru-RU" sz="6000" b="1" dirty="0">
              <a:solidFill>
                <a:schemeClr val="bg1"/>
              </a:solidFill>
              <a:latin typeface="Propisi" pitchFamily="2" charset="0"/>
            </a:endParaRP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Ученик 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Зиновьева Аня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Ученик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– </a:t>
            </a:r>
            <a:r>
              <a:rPr lang="ru-RU" sz="6000" b="1" dirty="0" err="1" smtClean="0">
                <a:solidFill>
                  <a:schemeClr val="bg1"/>
                </a:solidFill>
                <a:latin typeface="Propisi" pitchFamily="2" charset="0"/>
              </a:rPr>
              <a:t>Копаев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Максим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Ученик 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– </a:t>
            </a:r>
            <a:r>
              <a:rPr lang="ru-RU" sz="6000" b="1" dirty="0" err="1" smtClean="0">
                <a:solidFill>
                  <a:schemeClr val="bg1"/>
                </a:solidFill>
                <a:latin typeface="Propisi" pitchFamily="2" charset="0"/>
              </a:rPr>
              <a:t>Крамникова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Даша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Propisi" pitchFamily="2" charset="0"/>
              </a:rPr>
              <a:t>Ученик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</a:t>
            </a:r>
            <a:r>
              <a:rPr lang="ru-RU" sz="6000" b="1" dirty="0">
                <a:solidFill>
                  <a:schemeClr val="bg1"/>
                </a:solidFill>
                <a:latin typeface="Propisi" pitchFamily="2" charset="0"/>
              </a:rPr>
              <a:t>– </a:t>
            </a:r>
            <a:r>
              <a:rPr lang="ru-RU" sz="6000" b="1" dirty="0" err="1" smtClean="0">
                <a:solidFill>
                  <a:schemeClr val="bg1"/>
                </a:solidFill>
                <a:latin typeface="Propisi" pitchFamily="2" charset="0"/>
              </a:rPr>
              <a:t>Ляховицкий</a:t>
            </a:r>
            <a:r>
              <a:rPr lang="ru-RU" sz="6000" b="1" dirty="0" smtClean="0">
                <a:solidFill>
                  <a:schemeClr val="bg1"/>
                </a:solidFill>
                <a:latin typeface="Propisi" pitchFamily="2" charset="0"/>
              </a:rPr>
              <a:t> Стив</a:t>
            </a:r>
            <a:endParaRPr lang="ru-RU" sz="6000" b="1" dirty="0">
              <a:solidFill>
                <a:schemeClr val="bg1"/>
              </a:solidFill>
              <a:latin typeface="Propisi" pitchFamily="2" charset="0"/>
            </a:endParaRPr>
          </a:p>
          <a:p>
            <a:pPr algn="ctr"/>
            <a:endParaRPr lang="ru-RU" sz="6000" b="1" dirty="0" smtClean="0">
              <a:solidFill>
                <a:schemeClr val="bg1"/>
              </a:solidFill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2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843 -0.67685 C -0.74357 -0.6787 -0.74079 -0.68518 -0.73784 -0.69051 C -0.73593 -0.69352 -0.73316 -0.69977 -0.73316 -0.69953 C -0.73194 -0.70578 -0.72934 -0.71203 -0.72604 -0.71666 C -0.72517 -0.71967 -0.725 -0.72291 -0.72361 -0.72569 C -0.72222 -0.7287 -0.72048 -0.72916 -0.71892 -0.73194 C -0.71545 -0.73773 -0.71336 -0.74375 -0.70937 -0.74884 C -0.70972 -0.74722 -0.70989 -0.7456 -0.71059 -0.74421 C -0.71163 -0.74236 -0.71406 -0.74166 -0.71423 -0.73958 C -0.71562 -0.72129 -0.7151 -0.70278 -0.71545 -0.68449 C -0.7309 -0.68565 -0.73958 -0.6875 -0.75434 -0.68588 C -0.75399 -0.68125 -0.75468 -0.67639 -0.75312 -0.67222 C -0.7526 -0.67083 -0.75086 -0.67315 -0.74982 -0.67361 C -0.74739 -0.67477 -0.74496 -0.67569 -0.7427 -0.67685 C -0.73507 -0.68032 -0.72673 -0.67778 -0.71892 -0.67824 C -0.71493 -0.67963 -0.71093 -0.68102 -0.70711 -0.68287 C -0.70295 -0.67477 -0.70434 -0.66365 -0.70937 -0.65671 C -0.70972 -0.65115 -0.71059 -0.6456 -0.71059 -0.64004 C -0.71059 -0.63796 -0.71007 -0.64421 -0.70937 -0.64606 C -0.70659 -0.65278 -0.70191 -0.65509 -0.7 -0.66296 C -0.69791 -0.6706 -0.6967 -0.67407 -0.69305 -0.68125 C -0.68958 -0.68796 -0.68941 -0.70115 -0.68819 -0.70903 C -0.6875 -0.7199 -0.68732 -0.72685 -0.68454 -0.73657 C -0.6835 -0.74514 -0.68107 -0.75625 -0.67395 -0.75949 C -0.67014 -0.75903 -0.66614 -0.75856 -0.66232 -0.75787 C -0.66024 -0.75764 -0.65764 -0.75833 -0.65625 -0.75648 C -0.6552 -0.75532 -0.6585 -0.75532 -0.65972 -0.75486 C -0.66093 -0.7544 -0.66215 -0.75393 -0.66336 -0.75347 C -0.66458 -0.75231 -0.66545 -0.75069 -0.66684 -0.75023 C -0.66961 -0.7493 -0.67257 -0.75046 -0.67517 -0.74884 C -0.67882 -0.74653 -0.68142 -0.74097 -0.6835 -0.73657 C -0.68524 -0.72893 -0.68645 -0.72106 -0.67986 -0.71805 C -0.67639 -0.71852 -0.67274 -0.71898 -0.66927 -0.71967 C -0.66788 -0.7199 -0.66649 -0.72245 -0.66562 -0.72129 C -0.66493 -0.72014 -0.66701 -0.71852 -0.66805 -0.71805 C -0.67083 -0.7169 -0.67361 -0.71713 -0.67639 -0.71666 C -0.68159 -0.71435 -0.68229 -0.71065 -0.68454 -0.7044 C -0.68298 -0.68727 -0.68246 -0.69097 -0.6717 -0.68588 C -0.66579 -0.68634 -0.65972 -0.68588 -0.65382 -0.6875 C -0.6467 -0.68958 -0.65034 -0.70578 -0.64913 -0.71504 C -0.64861 -0.71944 -0.64652 -0.72315 -0.64566 -0.72731 C -0.64218 -0.76041 -0.64757 -0.75625 -0.64201 -0.69051 C -0.64184 -0.6875 -0.63298 -0.68518 -0.63142 -0.68449 C -0.62968 -0.68495 -0.62795 -0.68449 -0.62673 -0.68588 C -0.62639 -0.68611 -0.62448 -0.69467 -0.6243 -0.69514 C -0.62274 -0.70162 -0.62257 -0.70764 -0.61961 -0.71342 C -0.61927 -0.71504 -0.61909 -0.71666 -0.6184 -0.71805 C -0.6177 -0.71967 -0.61649 -0.72106 -0.61597 -0.72268 C -0.61371 -0.72986 -0.61614 -0.72731 -0.61371 -0.73333 C -0.61215 -0.73657 -0.60902 -0.74259 -0.60902 -0.74236 C -0.60555 -0.75926 -0.61059 -0.73773 -0.60416 -0.75486 C -0.60243 -0.75972 -0.60208 -0.76504 -0.60069 -0.77014 C -0.6 -0.77176 -0.59757 -0.77315 -0.59826 -0.77477 C -0.59878 -0.77615 -0.60069 -0.77384 -0.60191 -0.77338 C -0.60486 -0.76898 -0.60798 -0.76852 -0.61128 -0.76412 C -0.61649 -0.74514 -0.61562 -0.7243 -0.61718 -0.7044 C -0.61614 -0.69444 -0.61736 -0.68958 -0.61128 -0.68449 C -0.60885 -0.69328 -0.61007 -0.68727 -0.61007 -0.70278 C -0.61632 -0.72824 -0.62118 -0.75463 -0.62899 -0.7794 C -0.63003 -0.78287 -0.63298 -0.77361 -0.63385 -0.77014 C -0.63159 -0.76157 -0.62691 -0.76435 -0.62083 -0.76574 C -0.61892 -0.76944 -0.61545 -0.77639 -0.61267 -0.77778 C -0.6085 -0.77963 -0.60989 -0.77824 -0.60781 -0.78102 C -0.59479 -0.75903 -0.58645 -0.73078 -0.56875 -0.71504 C -0.56198 -0.70903 -0.56909 -0.73657 -0.56996 -0.74722 C -0.57031 -0.75393 -0.57552 -0.75463 -0.57934 -0.75648 C -0.58628 -0.75532 -0.59132 -0.75671 -0.596 -0.75023 C -0.59757 -0.74305 -0.59878 -0.73403 -0.60312 -0.72893 C -0.60347 -0.72731 -0.60416 -0.72592 -0.60416 -0.7243 C -0.60416 -0.71551 -0.60382 -0.70694 -0.60312 -0.69815 C -0.60295 -0.69653 -0.60277 -0.69467 -0.60191 -0.69352 C -0.6 -0.6912 -0.59704 -0.6919 -0.59479 -0.69051 C -0.58975 -0.68727 -0.58472 -0.68541 -0.57934 -0.68287 C -0.575 -0.68379 -0.57014 -0.68264 -0.56632 -0.68588 C -0.56441 -0.68773 -0.56666 -0.69259 -0.56527 -0.69514 C -0.56371 -0.69815 -0.55816 -0.70115 -0.55816 -0.70092 C -0.55781 -0.70278 -0.55816 -0.70578 -0.55694 -0.70578 C -0.55555 -0.70578 -0.5559 -0.70278 -0.55573 -0.70115 C -0.55468 -0.69236 -0.55607 -0.6787 -0.54861 -0.67523 C -0.55798 -0.69375 -0.54583 -0.70833 -0.54149 -0.7243 C -0.54184 -0.72778 -0.54409 -0.74907 -0.54514 -0.75023 C -0.54722 -0.75254 -0.55052 -0.75139 -0.55329 -0.75185 C -0.56319 -0.7581 -0.55868 -0.75393 -0.5427 -0.75648 C -0.53819 -0.75717 -0.5342 -0.75879 -0.52968 -0.75949 C -0.52204 -0.7581 -0.51579 -0.75625 -0.5085 -0.75347 C -0.51579 -0.75023 -0.51649 -0.73981 -0.52152 -0.73333 C -0.52291 -0.72708 -0.52569 -0.7206 -0.52847 -0.71504 C -0.53229 -0.69722 -0.53055 -0.69028 -0.52968 -0.66759 C -0.52204 -0.6699 -0.52517 -0.6699 -0.52743 -0.67824 C -0.52986 -0.70347 -0.52934 -0.69305 -0.52743 -0.73796 C -0.52725 -0.74028 -0.525 -0.75023 -0.52378 -0.75185 C -0.51909 -0.75764 -0.51718 -0.75764 -0.51198 -0.75949 C -0.50573 -0.76481 -0.50486 -0.76412 -0.4967 -0.7625 C -0.49635 -0.76088 -0.49548 -0.75949 -0.49548 -0.75787 C -0.49548 -0.75023 -0.49461 -0.74213 -0.4967 -0.73495 C -0.49809 -0.73009 -0.51579 -0.72268 -0.51892 -0.72129 C -0.52395 -0.71227 -0.5276 -0.71412 -0.51666 -0.71203 C -0.50781 -0.7081 -0.51198 -0.70972 -0.50364 -0.7074 C -0.50017 -0.7044 -0.49757 -0.70092 -0.49409 -0.69815 C -0.49687 -0.68495 -0.50451 -0.68055 -0.51441 -0.67824 C -0.51632 -0.67731 -0.51823 -0.67592 -0.52031 -0.67523 C -0.52639 -0.67291 -0.52864 -0.67453 -0.52257 -0.67222 C -0.5217 -0.67245 -0.50711 -0.67384 -0.50486 -0.67523 C -0.50156 -0.67708 -0.49878 -0.68078 -0.49548 -0.68287 C -0.49132 -0.68541 -0.48472 -0.69352 -0.48472 -0.69328 C -0.4835 -0.6993 -0.48211 -0.7044 -0.48125 -0.71041 C -0.48211 -0.71574 -0.4835 -0.7206 -0.48472 -0.72569 C -0.48316 -0.7618 -0.48454 -0.75115 -0.48229 -0.73194 C -0.48211 -0.73032 -0.48159 -0.72893 -0.48125 -0.72731 C -0.4809 -0.72569 -0.4809 -0.72384 -0.48003 -0.72268 C -0.47916 -0.72153 -0.47777 -0.72176 -0.47656 -0.72129 C -0.475 -0.71504 -0.47621 -0.70764 -0.47187 -0.71666 C -0.46927 -0.72847 -0.46389 -0.73981 -0.45746 -0.74884 C -0.45711 -0.75046 -0.45555 -0.75231 -0.45642 -0.75347 C -0.45729 -0.7544 -0.45816 -0.75139 -0.45885 -0.75023 C -0.4618 -0.7449 -0.46354 -0.73796 -0.46701 -0.73333 C -0.47048 -0.72106 -0.47222 -0.70694 -0.47656 -0.69514 C -0.48177 -0.68078 -0.47621 -0.69977 -0.48003 -0.68588 C -0.47968 -0.68333 -0.48055 -0.6794 -0.47882 -0.67824 C -0.47621 -0.67662 -0.46128 -0.68333 -0.45746 -0.68449 C -0.4559 -0.6875 -0.45451 -0.69051 -0.45295 -0.69352 C -0.45208 -0.69514 -0.45034 -0.69815 -0.45034 -0.69791 C -0.44739 -0.71157 -0.45191 -0.69352 -0.44704 -0.7074 C -0.44288 -0.71944 -0.44722 -0.71412 -0.44114 -0.71967 C -0.43975 -0.73009 -0.43628 -0.7375 -0.43402 -0.74722 C -0.43559 -0.75648 -0.43576 -0.75347 -0.44218 -0.75648 C -0.44184 -0.7456 -0.44531 -0.72106 -0.43402 -0.71666 C -0.43333 -0.71828 -0.43177 -0.71944 -0.43159 -0.72129 C -0.43142 -0.72291 -0.43264 -0.72731 -0.43264 -0.72569 C -0.43264 -0.7206 -0.43125 -0.71273 -0.43038 -0.7074 C -0.42899 -0.67778 -0.4335 -0.67708 -0.41614 -0.68287 C -0.41232 -0.68796 -0.41041 -0.68819 -0.40555 -0.69051 C -0.40451 -0.69815 -0.40416 -0.70602 -0.40191 -0.71342 C -0.40329 -0.74606 -0.39757 -0.74861 -0.41857 -0.7456 C -0.425 -0.74305 -0.42951 -0.73541 -0.43159 -0.72731 C -0.4302 -0.67453 -0.43993 -0.68032 -0.41145 -0.68588 C -0.4052 -0.69398 -0.39861 -0.70115 -0.39132 -0.7074 C -0.38889 -0.71203 -0.38802 -0.7162 -0.38663 -0.72129 C -0.38593 -0.73379 -0.38611 -0.74236 -0.38298 -0.75347 C -0.38038 -0.74352 -0.3835 -0.7331 -0.38889 -0.72569 C -0.3934 -0.70995 -0.38819 -0.69444 -0.37586 -0.68889 C -0.37395 -0.68935 -0.37066 -0.68796 -0.36996 -0.69051 C -0.36788 -0.69815 -0.36944 -0.70694 -0.36892 -0.71504 C -0.36823 -0.72453 -0.36423 -0.73518 -0.3618 -0.74421 C -0.36145 -0.74838 -0.36215 -0.75301 -0.36059 -0.75648 C -0.35989 -0.7581 -0.35833 -0.7537 -0.35816 -0.75185 C -0.35764 -0.74375 -0.35972 -0.73634 -0.3618 -0.72893 C -0.36267 -0.72037 -0.36336 -0.71504 -0.36545 -0.7074 C -0.36666 -0.70278 -0.36892 -0.69352 -0.36892 -0.69328 C -0.36441 -0.68541 -0.36111 -0.68773 -0.35364 -0.68889 C -0.35225 -0.68935 -0.35069 -0.68912 -0.35 -0.69051 C -0.34861 -0.69305 -0.34757 -0.69977 -0.34757 -0.69953 C -0.34548 -0.71875 -0.34184 -0.73541 -0.33698 -0.75347 C -0.33211 -0.73565 -0.33732 -0.71435 -0.34166 -0.69676 C -0.33993 -0.68727 -0.33923 -0.69074 -0.33333 -0.68588 C -0.32361 -0.66643 -0.33611 -0.65185 -0.34062 -0.63541 C -0.34218 -0.64259 -0.34027 -0.64514 -0.33576 -0.64907 C -0.33333 -0.6537 -0.33107 -0.65833 -0.32882 -0.66296 C -0.32777 -0.66458 -0.32621 -0.66759 -0.32621 -0.66736 C -0.32395 -0.67778 -0.32152 -0.68796 -0.31927 -0.69815 C -0.31632 -0.74051 -0.31736 -0.72153 -0.31579 -0.75486 C -0.3026 -0.75115 -0.31198 -0.73148 -0.31441 -0.71967 C -0.31319 -0.7 -0.31545 -0.6993 -0.3026 -0.69352 C -0.29774 -0.69583 -0.29531 -0.70393 -0.29323 -0.71041 C -0.29079 -0.71759 -0.28802 -0.72453 -0.28611 -0.73194 C -0.28402 -0.73912 -0.28316 -0.74791 -0.27899 -0.75347 C -0.2802 -0.74074 -0.28246 -0.72893 -0.28507 -0.71666 C -0.28559 -0.70625 -0.29045 -0.68958 -0.28246 -0.68287 C -0.27968 -0.68356 -0.27517 -0.68403 -0.27309 -0.6875 C -0.27135 -0.69004 -0.27152 -0.69375 -0.27066 -0.69676 C -0.26701 -0.71134 -0.2677 -0.72523 -0.25885 -0.73657 C -0.25711 -0.74305 -0.25104 -0.75278 -0.24583 -0.75486 C -0.2342 -0.74514 -0.24548 -0.74537 -0.25173 -0.74421 C -0.2552 -0.7412 -0.25781 -0.73796 -0.26128 -0.73495 C -0.26354 -0.73032 -0.26579 -0.72801 -0.26718 -0.72268 C -0.26493 -0.71018 -0.26823 -0.72106 -0.2625 -0.71504 C -0.26059 -0.71296 -0.25954 -0.70856 -0.25885 -0.70578 C -0.2467 -0.71389 -0.26111 -0.70509 -0.24948 -0.71041 C -0.24791 -0.71111 -0.24288 -0.71342 -0.24461 -0.71342 C -0.24635 -0.71342 -0.26024 -0.71018 -0.26475 -0.70903 C -0.26944 -0.70278 -0.27482 -0.69375 -0.2802 -0.68889 C -0.28246 -0.68032 -0.27743 -0.68287 -0.27187 -0.68125 C -0.2677 -0.68009 -0.25885 -0.67824 -0.25885 -0.67801 C -0.24583 -0.67963 -0.24774 -0.67801 -0.23993 -0.68125 C -0.2375 -0.6824 -0.23281 -0.68588 -0.23281 -0.68565 C -0.21823 -0.69004 -0.20382 -0.6956 -0.18906 -0.69815 C -0.18784 -0.69838 -0.19027 -0.69514 -0.19027 -0.69352 C -0.19027 -0.68935 -0.1901 -0.68518 -0.18906 -0.68125 C -0.18715 -0.6743 -0.17725 -0.67222 -0.17257 -0.6706 C -0.16875 -0.67153 -0.16441 -0.67153 -0.16059 -0.67361 C -0.15833 -0.675 -0.15902 -0.67986 -0.15833 -0.68287 C -0.15677 -0.68958 -0.15503 -0.69606 -0.15364 -0.70278 C -0.15399 -0.71967 -0.15329 -0.73657 -0.15468 -0.75347 C -0.15468 -0.75416 -0.16458 -0.7574 -0.16545 -0.75787 C -0.16666 -0.75833 -0.17031 -0.75949 -0.16909 -0.75949 C -0.16579 -0.75949 -0.16284 -0.75833 -0.15954 -0.75787 C -0.15573 -0.75625 -0.15277 -0.7537 -0.14895 -0.75185 C -0.14097 -0.73634 -0.14444 -0.68541 -0.14427 -0.67986 C -0.14392 -0.67245 -0.14375 -0.67384 -0.13941 -0.67222 C -0.1375 -0.68287 -0.13871 -0.69398 -0.13576 -0.7044 C -0.13472 -0.71389 -0.13194 -0.72037 -0.12882 -0.72893 C -0.12656 -0.73565 -0.12604 -0.7412 -0.12291 -0.74722 C -0.12326 -0.73541 -0.12326 -0.72384 -0.12413 -0.71203 C -0.12448 -0.70463 -0.12916 -0.70764 -0.12413 -0.69676 C -0.12309 -0.6949 -0.121 -0.6956 -0.11944 -0.69514 C -0.11389 -0.69051 -0.10764 -0.69004 -0.10277 -0.69676 C -0.10086 -0.70347 -0.09982 -0.70833 -0.09566 -0.71342 C -0.09461 -0.71828 -0.09097 -0.72592 -0.08871 -0.73032 C -0.08628 -0.74143 -0.08767 -0.75301 -0.08507 -0.76412 C -0.08628 -0.75115 -0.08767 -0.73703 -0.0934 -0.72569 C -0.09201 -0.71203 -0.09444 -0.69745 -0.09097 -0.68449 C -0.0901 -0.68148 -0.08385 -0.68125 -0.08385 -0.68102 C -0.08159 -0.68171 -0.07743 -0.67986 -0.07673 -0.68287 C -0.075 -0.6912 -0.07795 -0.70023 -0.07795 -0.70903 C -0.07795 -0.72083 -0.07882 -0.73287 -0.07673 -0.74421 C -0.07604 -0.74838 -0.06979 -0.75347 -0.06979 -0.75324 C -0.071 -0.74328 -0.07239 -0.73125 -0.07673 -0.72268 C -0.07621 -0.70995 -0.07899 -0.69259 -0.06979 -0.68449 C -0.06458 -0.68495 -0.0592 -0.68356 -0.05434 -0.68588 C -0.05277 -0.68657 -0.05364 -0.69004 -0.05312 -0.69213 C -0.05191 -0.69768 -0.05086 -0.70555 -0.04826 -0.71041 C -0.04635 -0.71412 -0.04236 -0.72129 -0.04236 -0.72106 C -0.03836 -0.73703 -0.03993 -0.72708 -0.04132 -0.75185 C -0.04218 -0.74421 -0.04305 -0.73426 -0.046 -0.72731 C -0.04739 -0.72407 -0.05086 -0.71805 -0.05086 -0.71782 C -0.05121 -0.71643 -0.05121 -0.71481 -0.05191 -0.71342 C -0.05243 -0.71227 -0.05399 -0.7118 -0.05434 -0.71041 C -0.05659 -0.70324 -0.05659 -0.69352 -0.05781 -0.68588 C -0.05746 -0.6824 -0.05902 -0.67731 -0.05677 -0.67523 C -0.05399 -0.67291 -0.05052 -0.67685 -0.04722 -0.67685 C -0.04409 -0.67685 -0.04097 -0.67569 -0.03784 -0.67523 C -0.03576 -0.66828 -0.03819 -0.66273 -0.04132 -0.65671 C -0.04305 -0.6493 -0.04635 -0.64074 -0.05086 -0.63541 C -0.05816 -0.6375 -0.05885 -0.64305 -0.05538 -0.6537 C -0.05486 -0.65532 -0.05295 -0.65555 -0.05191 -0.65671 C -0.04739 -0.66134 -0.04375 -0.66643 -0.03889 -0.6706 C -0.03385 -0.68055 -0.03489 -0.68958 -0.03194 -0.70115 C -0.03003 -0.70787 -0.02829 -0.71342 -0.02604 -0.71967 C -0.02413 -0.7243 -0.0243 -0.73032 -0.02239 -0.73495 C -0.021 -0.73819 -0.01753 -0.74421 -0.01753 -0.74398 C -0.01597 -0.75092 -0.01371 -0.75717 -0.00937 -0.76111 C -0.00746 -0.75995 -0.00503 -0.75972 -0.00347 -0.75787 C -0.00225 -0.75648 0.00087 -0.74051 0.00139 -0.73796 C 0.00052 -0.71713 -0.00191 -0.69745 -0.00347 -0.67685 C -0.00486 -0.68541 -0.00191 -0.69583 -0.00573 -0.70278 C -0.00798 -0.70648 -0.01302 -0.70393 -0.01649 -0.7044 C -0.01371 -0.70486 -0.01093 -0.70509 -0.00816 -0.70578 C -0.00607 -0.70625 -0.00034 -0.7074 -0.00225 -0.7074 C -0.0085 -0.7074 -0.01493 -0.70625 -0.02118 -0.70578 C -0.0243 -0.70625 -0.02795 -0.70509 -0.03055 -0.7074 C -0.03229 -0.70879 -0.02673 -0.70856 -0.02465 -0.70903 C -0.02274 -0.70949 -0.02083 -0.71018 -0.01892 -0.71041 C -0.01336 -0.71111 -0.00781 -0.71134 -0.00225 -0.71203 C 0.00052 -0.71227 0.00608 -0.71342 0.00608 -0.71319 " pathEditMode="fixed" rAng="0" ptsTypes="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8" dur="7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39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23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1268760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chemeClr val="bg1"/>
                </a:solidFill>
                <a:latin typeface="Mistral" pitchFamily="66" charset="0"/>
              </a:rPr>
              <a:t>Ш</a:t>
            </a:r>
            <a:endParaRPr lang="ru-RU" sz="115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155359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Mistral" pitchFamily="66" charset="0"/>
              </a:rPr>
              <a:t>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155359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Mistral" pitchFamily="66" charset="0"/>
              </a:rPr>
              <a:t>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150476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Л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5938" y="1503461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2936564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С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7826" y="300014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Т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5114" y="2950011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Р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338" y="2923109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3000" y="2936564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Н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2923109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9820" y="4368533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Mistral" pitchFamily="66" charset="0"/>
              </a:rPr>
              <a:t>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3334" y="439958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Е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5618" y="439958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Mistral" pitchFamily="66" charset="0"/>
              </a:rPr>
              <a:t>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7886" y="4369659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С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7066" y="4395435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Mistral" pitchFamily="66" charset="0"/>
              </a:rPr>
              <a:t>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48264" y="4396561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В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6336" y="4369659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istral" pitchFamily="66" charset="0"/>
              </a:rPr>
              <a:t>А</a:t>
            </a:r>
            <a:endParaRPr lang="ru-RU" sz="88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618" y="1134208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>
                <a:solidFill>
                  <a:schemeClr val="bg1"/>
                </a:solidFill>
                <a:latin typeface="Mistral" pitchFamily="66" charset="0"/>
              </a:rPr>
              <a:t>-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792149" flipV="1">
            <a:off x="1004019" y="2433807"/>
            <a:ext cx="579234" cy="3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8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14352 C 0.04583 -0.13935 0.03715 -0.13472 0.03194 -0.12778 C 0.02431 -0.09769 0.02014 -0.02523 0.04219 -0.00533 C 0.04792 0.00532 0.05295 -0.00046 0.06146 -0.00324 C 0.06285 -0.00764 0.06371 -0.01227 0.06493 -0.0169 C 0.06545 -0.01921 0.06667 -0.02361 0.06667 -0.02292 C 0.06076 -0.03634 0.0658 -0.05324 0.0717 -0.06528 C 0.07396 -0.09028 0.07986 -0.11296 0.08594 -0.13704 C 0.08681 -0.13982 0.08333 -0.13241 0.08246 -0.13009 C 0.08177 -0.12778 0.08125 -0.1257 0.0809 -0.12338 C 0.07726 -0.11181 0.07517 -0.10046 0.07361 -0.08866 C 0.07222 -0.05625 0.07257 -0.05208 0.0684 -0.02871 C 0.07049 -0.00996 0.07101 -0.01343 0.08437 -0.00996 C 0.09115 -0.01042 0.09878 -0.0081 0.10486 -0.01227 C 0.10521 -0.01227 0.11215 -0.03889 0.11371 -0.04699 C 0.11719 -0.06412 0.125 -0.07755 0.1309 -0.09306 C 0.13437 -0.10278 0.13594 -0.11528 0.13785 -0.1257 C 0.13733 -0.12824 0.13837 -0.13588 0.13594 -0.13472 C 0.13351 -0.13287 0.13576 -0.12662 0.13437 -0.12338 C 0.13125 -0.11412 0.125 -0.10625 0.12066 -0.09769 C 0.11979 -0.07222 0.12361 -0.0544 0.11007 -0.03796 C 0.10868 -0.03333 0.10764 -0.02824 0.1066 -0.02361 C 0.10521 -0.01806 0.10312 -0.00533 0.10312 -0.00463 C 0.11024 0.00879 0.13437 0.01366 0.13437 -0.00764 " pathEditMode="relative" rAng="0" ptsTypes="fffffffffffffffffffffff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37 -0.1081 C 0.16424 -0.0838 0.16493 -0.07963 0.16337 -0.05509 C 0.16302 -0.04838 0.15903 -0.04051 0.15781 -0.03403 C 0.1566 -0.02708 0.15712 -0.02037 0.15399 -0.01435 C 0.15434 -0.01227 0.15503 -0.00602 0.15503 -0.0081 C 0.15503 -0.0213 0.14896 -0.04005 0.16146 -0.04398 C 0.16233 -0.04514 0.16354 -0.0463 0.16424 -0.04769 C 0.16562 -0.05046 0.16528 -0.05718 0.16788 -0.0588 C 0.16962 -0.05996 0.17153 -0.05949 0.17344 -0.05996 C 0.17778 -0.06204 0.17986 -0.06597 0.18368 -0.06875 C 0.18559 -0.07014 0.18924 -0.07361 0.18924 -0.07361 C 0.1934 -0.08218 0.19219 -0.07824 0.19392 -0.08472 C 0.19427 -0.09097 0.1934 -0.09792 0.19566 -0.10324 C 0.1967 -0.10579 0.19826 -0.1081 0.19948 -0.11065 C 0.2 -0.11181 0.20121 -0.11435 0.20121 -0.11435 C 0.20347 -0.10625 0.19531 -0.09653 0.19115 -0.09097 C 0.18924 -0.08403 0.18542 -0.07778 0.1809 -0.07361 C 0.17969 -0.07107 0.17847 -0.06875 0.17726 -0.06621 C 0.17656 -0.06505 0.17535 -0.0625 0.17535 -0.0625 C 0.17448 -0.05556 0.17413 -0.04815 0.17257 -0.04144 C 0.17378 -0.03472 0.17569 -0.02824 0.17726 -0.02176 C 0.17795 -0.01921 0.17743 -0.01574 0.17899 -0.01435 C 0.18142 -0.01204 0.18733 -0.00949 0.18733 -0.00949 C 0.1901 -0.00996 0.19306 -0.00903 0.19566 -0.01065 C 0.20903 -0.01898 0.19601 -0.01806 0.20399 -0.01806 L 0.19844 -0.01921 " pathEditMode="relative" ptsTypes="ffffffffffffffffffffffffAA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10324 C 0.22448 -0.09908 0.22066 -0.09213 0.22066 -0.09213 C 0.2184 -0.08241 0.21649 -0.07246 0.21424 -0.0625 C 0.2151 -0.05255 0.2151 -0.04375 0.21337 -0.03403 C 0.21371 -0.02871 0.21267 -0.02292 0.21424 -0.01806 C 0.21493 -0.01621 0.21753 -0.01806 0.21892 -0.0169 C 0.21979 -0.01621 0.2191 -0.01412 0.21979 -0.0132 C 0.22014 -0.01273 0.225 -0.01088 0.22535 -0.01065 C 0.23246 -0.01158 0.23871 -0.01412 0.24479 -0.01921 C 0.24601 -0.02431 0.24618 -0.02616 0.24948 -0.02917 C 0.25035 -0.0382 0.25 -0.03889 0.2559 -0.04144 C 0.25278 -0.05463 0.25521 -0.06551 0.25677 -0.07847 C 0.25538 -0.08472 0.25226 -0.09283 0.24757 -0.09583 C 0.24583 -0.09699 0.24392 -0.09746 0.24201 -0.09838 C 0.2401 -0.09931 0.23646 -0.1007 0.23646 -0.1007 C 0.23281 -0.10023 0.22882 -0.10093 0.22535 -0.09954 C 0.22448 -0.09908 0.22483 -0.09699 0.22448 -0.09583 C 0.22344 -0.09167 0.22257 -0.08843 0.22066 -0.08472 C 0.22031 -0.08009 0.22014 -0.0757 0.21979 -0.07107 C 0.2191 -0.0632 0.21615 -0.05695 0.21615 -0.04884 " pathEditMode="relative" ptsTypes="fffffffffffffffffffA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48 -0.03773 C 0.27674 -0.02824 0.27378 -0.025 0.28177 -0.02176 C 0.2908 -0.02292 0.29531 -0.02176 0.30035 -0.03171 C 0.30121 -0.03588 0.30503 -0.04283 0.30503 -0.04283 C 0.30729 -0.05208 0.30399 -0.04097 0.30868 -0.04884 C 0.3099 -0.05093 0.3099 -0.05371 0.31059 -0.05625 C 0.31076 -0.05996 0.3151 -0.09769 0.30781 -0.1007 C 0.30451 -0.10371 0.30521 -0.10208 0.30399 -0.10695 C 0.3033 -0.10949 0.30226 -0.11435 0.30226 -0.11435 C 0.30712 -0.11644 0.30295 -0.11574 0.30781 -0.1132 C 0.31545 -0.10926 0.32292 -0.10787 0.33003 -0.10208 C 0.33125 -0.09676 0.33246 -0.09121 0.33368 -0.08588 C 0.33455 -0.07477 0.33542 -0.06366 0.33281 -0.05255 C 0.33212 -0.04375 0.33142 -0.03519 0.33003 -0.02662 C 0.32882 -0.00741 0.32899 -0.01528 0.32899 -0.00324 " pathEditMode="relative" ptsTypes="ffffffffffffff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 -0.00325 C 0.32674 -0.01274 0.32448 -0.02524 0.329 -0.03426 C 0.33091 -0.0382 0.33368 -0.04144 0.33559 -0.04538 C 0.3375 -0.04908 0.33924 -0.05278 0.34115 -0.05649 C 0.34236 -0.05903 0.34479 -0.06389 0.34479 -0.06366 C 0.34757 -0.07616 0.35018 -0.09237 0.35868 -0.09954 C 0.36406 -0.10996 0.36389 -0.10301 0.36511 -0.09584 C 0.36632 -0.07848 0.36962 -0.06227 0.37257 -0.04538 C 0.37327 -0.03797 0.37379 -0.03056 0.37448 -0.02315 C 0.37535 -0.01366 0.3717 -0.00788 0.3717 0.00046 C 0.35816 -0.0132 0.34375 -0.02547 0.33091 -0.04028 C 0.33004 -0.04121 0.33264 -0.04213 0.33368 -0.04283 C 0.33542 -0.04399 0.34097 -0.04514 0.34202 -0.04538 C 0.35087 -0.04723 0.35886 -0.04815 0.36788 -0.04908 C 0.36927 -0.04838 0.37344 -0.04769 0.37344 -0.04538 " pathEditMode="relative" rAng="0" ptsTypes="ffffffffffffffA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15 -0.06366 C 0.45312 -0.06458 0.46285 -0.06505 0.47448 -0.06505 " pathEditMode="relative" ptsTypes="fA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46 0.1412 C 0.21215 0.1331 0.21371 0.12685 0.2151 0.11898 C 0.21424 0.11157 0.21493 0.10393 0.21337 0.09676 C 0.21267 0.09375 0.20903 0.09491 0.20677 0.09421 C 0.20052 0.09537 0.19913 0.09676 0.19392 0.0993 C 0.19358 0.10092 0.19375 0.10301 0.19288 0.10417 C 0.19132 0.10625 0.18733 0.10903 0.18733 0.10903 C 0.18351 0.11667 0.18021 0.12477 0.17535 0.13125 C 0.17326 0.13981 0.17326 0.14259 0.17257 0.15347 C 0.17309 0.15949 0.17292 0.17963 0.17535 0.1831 C 0.17691 0.18518 0.18576 0.19167 0.18924 0.19305 C 0.19705 0.19213 0.20295 0.19074 0.21059 0.18935 C 0.21528 0.18842 0.21979 0.18565 0.22448 0.18565 " pathEditMode="relative" ptsTypes="ffffffffffffA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81 0.11273 C 0.25521 0.12176 0.25816 0.10949 0.25868 0.12384 C 0.25885 0.12963 0.25799 0.13542 0.25781 0.1412 C 0.25694 0.16204 0.25677 0.18727 0.25312 0.20787 C 0.25347 0.20903 0.2533 0.2125 0.25399 0.21157 C 0.25521 0.20995 0.25434 0.20717 0.25503 0.20532 C 0.2559 0.20254 0.25868 0.19792 0.25868 0.19792 C 0.2566 0.18079 0.25417 0.19514 0.2559 0.17083 C 0.25642 0.16342 0.25781 0.14861 0.25781 0.14861 C 0.25816 0.13958 0.25868 0.13055 0.25868 0.12153 C 0.25868 0.11782 0.26007 0.1125 0.25781 0.11042 C 0.2526 0.10579 0.24531 0.10856 0.23924 0.10671 C 0.24792 0.09514 0.26649 0.0993 0.27621 0.0993 " pathEditMode="relative" ptsTypes="ffffffffffffA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0.0993 C 0.27327 0.10995 0.27448 0.12083 0.27708 0.13148 C 0.27327 0.17083 0.27604 0.13726 0.27431 0.20185 C 0.27379 0.21898 0.26945 0.21944 0.27622 0.21666 C 0.27361 0.2074 0.27396 0.20393 0.27344 0.19189 C 0.27379 0.18078 0.27379 0.16967 0.27431 0.15856 C 0.27431 0.1574 0.27604 0.15208 0.27622 0.15115 C 0.27691 0.14861 0.27795 0.14374 0.27795 0.14374 C 0.27726 0.11481 0.2691 0.09467 0.29097 0.10555 C 0.2967 0.11666 0.28889 0.10254 0.29566 0.11157 C 0.29965 0.11689 0.29896 0.12476 0.30486 0.12777 C 0.30573 0.13148 0.30677 0.13518 0.30764 0.13888 C 0.30695 0.15509 0.30903 0.15671 0.30208 0.16597 C 0.29948 0.17708 0.28733 0.18055 0.27986 0.18194 C 0.27726 0.1831 0.27517 0.18449 0.2724 0.18449 " pathEditMode="relative" ptsTypes="ffffffffffffffA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0.19792 C 0.36181 0.19305 0.36181 0.18796 0.36233 0.1831 C 0.36285 0.17801 0.36615 0.17268 0.36788 0.16829 C 0.37049 0.16134 0.37274 0.15417 0.37535 0.14745 C 0.37691 0.13866 0.37934 0.13032 0.3809 0.12153 C 0.38177 0.11018 0.38229 0.09398 0.3901 0.0868 C 0.39167 0.08773 0.39444 0.08866 0.39566 0.09051 C 0.39722 0.09282 0.39948 0.09792 0.39948 0.09792 C 0.39983 0.09907 0.4 0.10046 0.40035 0.10162 C 0.40087 0.10301 0.40191 0.10393 0.40226 0.10532 C 0.40469 0.11412 0.40538 0.12384 0.40781 0.13264 C 0.40746 0.15555 0.40799 0.1787 0.40677 0.20162 C 0.40677 0.20301 0.40417 0.20162 0.40399 0.20046 C 0.40347 0.19722 0.40451 0.19375 0.40503 0.19051 C 0.4059 0.18472 0.4066 0.18403 0.40781 0.1794 C 0.40851 0.17685 0.40955 0.17199 0.40955 0.17199 C 0.4092 0.16991 0.4099 0.16736 0.40868 0.16597 C 0.40694 0.16389 0.40434 0.16435 0.40226 0.16342 C 0.39149 0.15903 0.37795 0.15926 0.36701 0.15856 C 0.38229 0.15393 0.39757 0.14977 0.41337 0.14977 " pathEditMode="relative" ptsTypes="fffffffffffffffffffA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 0.0956 C 0.4474 0.09815 0.44931 0.10023 0.44948 0.10301 C 0.44983 0.11389 0.44861 0.13009 0.44392 0.14004 C 0.44132 0.15555 0.43924 0.21597 0.44479 0.1919 C 0.44444 0.18495 0.44427 0.17778 0.44392 0.17083 C 0.44375 0.16759 0.4434 0.16412 0.44288 0.16088 C 0.44253 0.15833 0.44115 0.15347 0.44115 0.15347 C 0.4474 0.14954 0.4526 0.14907 0.45955 0.14745 C 0.46858 0.14537 0.47431 0.14213 0.48368 0.1412 C 0.48698 0.12731 0.48403 0.11227 0.48646 0.09792 C 0.48785 0.10579 0.48698 0.1125 0.48368 0.11898 C 0.48281 0.12268 0.48177 0.12639 0.4809 0.13009 C 0.48056 0.13958 0.48056 0.14907 0.48003 0.15856 C 0.47986 0.1625 0.47726 0.16967 0.47726 0.16967 C 0.47604 0.18241 0.47378 0.19491 0.46979 0.20671 L 0.47257 0.1993 " pathEditMode="relative" ptsTypes="ffffffffffffffAA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92 0.19792 C 0.52014 0.19305 0.5217 0.1831 0.5217 0.1831 C 0.52257 0.16875 0.52378 0.15231 0.53003 0.14004 C 0.53073 0.13449 0.53281 0.13055 0.53368 0.12523 C 0.53472 0.11898 0.53542 0.11366 0.53733 0.10787 C 0.53993 0.1 0.53611 0.10833 0.54201 0.09676 C 0.54271 0.0956 0.54392 0.09305 0.54392 0.09305 C 0.54479 0.09352 0.54618 0.09305 0.5467 0.09421 C 0.54757 0.09606 0.54722 0.09838 0.54757 0.10046 C 0.54861 0.10694 0.55035 0.11342 0.55312 0.11898 C 0.5559 0.13866 0.55191 0.11504 0.5559 0.12893 C 0.56007 0.14352 0.56198 0.16042 0.56424 0.17569 C 0.56458 0.18102 0.5651 0.19722 0.5651 0.1919 C 0.5651 0.16597 0.56493 0.16342 0.54757 0.15856 C 0.54045 0.15903 0.53333 0.15903 0.52621 0.15972 C 0.52257 0.15995 0.52292 0.16111 0.51979 0.16227 C 0.51823 0.16273 0.51354 0.16342 0.5151 0.16342 C 0.51979 0.16342 0.52431 0.16273 0.52899 0.16227 C 0.53785 0.15903 0.54687 0.15741 0.5559 0.15602 C 0.55851 0.15486 0.56076 0.15347 0.56337 0.15347 " pathEditMode="relative" ptsTypes="fffffffffffffffffffA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77 0.3956 C 0.28333 0.39028 0.28368 0.38449 0.28559 0.3794 C 0.28871 0.37106 0.29427 0.36435 0.29948 0.35856 C 0.30243 0.35532 0.30417 0.35092 0.30677 0.34745 C 0.30955 0.3375 0.30538 0.35 0.31059 0.3412 C 0.31111 0.34028 0.31094 0.33866 0.31146 0.3375 C 0.31215 0.33611 0.31337 0.33495 0.31424 0.33379 C 0.3158 0.32754 0.31944 0.32245 0.3217 0.31643 C 0.32656 0.28958 0.33038 0.37708 0.31788 0.3993 C 0.30885 0.41551 0.28767 0.4 0.27257 0.40046 C 0.27031 0.40139 0.26597 0.40879 0.26788 0.40903 C 0.27969 0.40995 0.29132 0.40833 0.30312 0.40787 C 0.31632 0.40856 0.32257 0.40879 0.33368 0.41157 C 0.3401 0.41713 0.33854 0.41366 0.3401 0.42014 C 0.33906 0.43403 0.3401 0.43472 0.3309 0.43866 C 0.32812 0.44236 0.32621 0.44606 0.32344 0.44977 C 0.3224 0.45417 0.32361 0.45347 0.32066 0.45347 L 0.32726 0.4375 " pathEditMode="relative" ptsTypes="ffffffffffffffffAA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448 0.31042 C 0.37656 0.3162 0.37743 0.31991 0.37812 0.32639 C 0.37726 0.34259 0.37656 0.3419 0.37066 0.35347 C 0.3684 0.36319 0.36927 0.35833 0.36788 0.36829 C 0.36788 0.36875 0.36215 0.40417 0.36892 0.41042 C 0.38351 0.40856 0.39028 0.40787 0.40677 0.40787 C 0.36476 0.34444 0.35399 0.35486 0.40312 0.35486 C 0.39358 0.34004 0.38194 0.32731 0.37448 0.31042 C 0.37309 0.30717 0.38003 0.30903 0.38281 0.30903 C 0.38715 0.30903 0.39132 0.31018 0.39566 0.31042 C 0.40365 0.31065 0.41181 0.31042 0.41979 0.31042 L 0.40868 0.30787 " pathEditMode="relative" ptsTypes="ffffffffffAA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81 0.32014 C 0.4566 0.33773 0.45712 0.35625 0.45312 0.37338 C 0.45347 0.38032 0.45399 0.38727 0.45399 0.39421 C 0.45399 0.39954 0.4526 0.40509 0.45312 0.41042 C 0.4533 0.41227 0.45451 0.40717 0.45503 0.40532 C 0.45608 0.40162 0.45677 0.39792 0.45781 0.39421 C 0.45851 0.38704 0.45972 0.38055 0.46059 0.37338 C 0.46024 0.36018 0.46024 0.34699 0.45955 0.33379 C 0.45937 0.33125 0.45816 0.32893 0.45781 0.32639 C 0.45712 0.32268 0.45868 0.31551 0.4559 0.31528 C 0.45226 0.31481 0.44844 0.31458 0.44479 0.31412 C 0.44132 0.31273 0.43785 0.3118 0.43455 0.31042 C 0.44896 0.30741 0.46128 0.30532 0.47621 0.30532 " pathEditMode="relative" ptsTypes="ffffffffffffA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68 0.35856 C 0.53403 0.35486 0.53368 0.35092 0.53455 0.34745 C 0.53524 0.34467 0.53837 0.34004 0.53837 0.34004 C 0.53993 0.33102 0.54288 0.31088 0.53559 0.30787 C 0.53125 0.30393 0.52743 0.30579 0.52257 0.30787 C 0.51892 0.31111 0.51528 0.31296 0.51146 0.31643 C 0.50851 0.31898 0.50642 0.3243 0.50399 0.32754 C 0.50243 0.33449 0.50156 0.34143 0.49844 0.34745 C 0.49792 0.35 0.49722 0.35231 0.4967 0.35486 C 0.49635 0.35648 0.49566 0.35972 0.49566 0.35972 C 0.49601 0.36713 0.49618 0.37454 0.4967 0.38194 C 0.49757 0.39282 0.50885 0.39467 0.5151 0.39676 C 0.51944 0.40069 0.52378 0.40301 0.52899 0.40417 C 0.53507 0.40324 0.53733 0.40324 0.54201 0.3993 C 0.54306 0.39491 0.54288 0.39699 0.54288 0.39305 " pathEditMode="relative" ptsTypes="ffffffffffffffA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38 0.31944 C 0.57257 0.32292 0.56996 0.32847 0.56736 0.33472 C 0.56615 0.33727 0.56441 0.3419 0.56441 0.34213 C 0.5651 0.34583 0.5651 0.35 0.56597 0.35393 C 0.56649 0.35671 0.56875 0.36204 0.56875 0.36227 C 0.57083 0.37616 0.56476 0.39282 0.57465 0.40463 C 0.57378 0.4081 0.56771 0.41921 0.57465 0.41065 C 0.5842 0.37662 0.61441 0.3169 0.56302 0.3125 C 0.56094 0.31204 0.55556 0.31157 0.55729 0.31134 C 0.57205 0.30949 0.5941 0.30787 0.60972 0.30787 " pathEditMode="relative" rAng="0" ptsTypes="fffffffffA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79 0.30532 C 0.64549 0.3456 0.64653 0.37199 0.64479 0.41273 C 0.64462 0.41713 0.64444 0.4037 0.64392 0.3993 C 0.6434 0.39537 0.64149 0.39028 0.6401 0.3868 C 0.63941 0.38194 0.63854 0.37801 0.63733 0.37338 C 0.63663 0.36667 0.63559 0.36134 0.63455 0.35486 C 0.63385 0.34398 0.62951 0.31018 0.63733 0.30787 C 0.64149 0.30648 0.64601 0.30717 0.65035 0.30671 C 0.65312 0.30532 0.65868 0.30301 0.65868 0.30301 C 0.67639 0.3044 0.67014 0.30092 0.67812 0.31157 C 0.67639 0.32801 0.67135 0.33217 0.66146 0.34004 C 0.65556 0.34467 0.65121 0.34954 0.64479 0.35231 C 0.64132 0.35555 0.63802 0.3581 0.63455 0.36088 C 0.63264 0.3625 0.62899 0.36597 0.62899 0.36597 C 0.63316 0.36759 0.64201 0.36458 0.64201 0.36458 C 0.64236 0.36458 0.65139 0.36528 0.65399 0.36713 C 0.6559 0.36852 0.65955 0.37199 0.65955 0.37199 C 0.6625 0.38287 0.66059 0.38264 0.67066 0.38449 C 0.66962 0.39537 0.66771 0.39954 0.65955 0.40162 C 0.65451 0.40509 0.65052 0.4118 0.64479 0.41273 C 0.64167 0.41319 0.63871 0.41366 0.63559 0.41412 C 0.63403 0.41435 0.6309 0.41528 0.6309 0.41528 " pathEditMode="relative" ptsTypes="fffffffffffffffffffff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67 0.40787 C 0.69687 0.40486 0.69705 0.39421 0.69844 0.38935 C 0.7 0.38403 0.70208 0.37917 0.70312 0.37338 C 0.70538 0.36088 0.70712 0.34861 0.71059 0.33634 C 0.71163 0.3294 0.71198 0.32708 0.7151 0.32153 C 0.71719 0.31435 0.72049 0.30833 0.72448 0.30301 C 0.72587 0.30856 0.725 0.31504 0.72726 0.32014 C 0.7283 0.32268 0.72969 0.325 0.7309 0.32754 C 0.7316 0.3287 0.73281 0.33125 0.73281 0.33125 C 0.73333 0.33356 0.73507 0.34074 0.73559 0.34375 C 0.73628 0.34792 0.73733 0.35602 0.73733 0.35602 C 0.73854 0.37407 0.73871 0.39143 0.73559 0.40903 C 0.73611 0.41157 0.73854 0.42361 0.73368 0.41412 C 0.73177 0.40555 0.73108 0.39676 0.72899 0.38819 C 0.72795 0.38379 0.72743 0.37639 0.72344 0.37454 C 0.71806 0.37222 0.71042 0.37153 0.70503 0.37083 C 0.71128 0.36921 0.71719 0.36528 0.72344 0.36458 C 0.73472 0.36319 0.72969 0.36412 0.73837 0.36227 C 0.74045 0.36134 0.74253 0.35972 0.74479 0.35972 " pathEditMode="relative" ptsTypes="ffffffffffffffffffA">
                                      <p:cBhvr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473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4294" y="-25996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отца был мальчик странный,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Необычный –деревянный,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земле и под водой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Ищет ключик золотой,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Всюду нос суёт свой длинный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Кто же это?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7178" y="3501008"/>
            <a:ext cx="2987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БУРАТИНО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95726"/>
            <a:ext cx="2664296" cy="46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4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992" y="119821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шляпе с круглыми полями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в штанишках до колен, 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 разными делами,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А учиться ему лень.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Кто он быстро отгадай-ка!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Как зовут его?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5836" y="3859307"/>
            <a:ext cx="41870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НеЗНАЙка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6" y="1872813"/>
            <a:ext cx="3060848" cy="461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81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043608" y="-64343"/>
            <a:ext cx="8280920" cy="4114760"/>
          </a:xfrm>
          <a:prstGeom prst="cloudCallout">
            <a:avLst>
              <a:gd name="adj1" fmla="val -50801"/>
              <a:gd name="adj2" fmla="val 53904"/>
            </a:avLst>
          </a:prstGeom>
          <a:solidFill>
            <a:schemeClr val="accent5">
              <a:lumMod val="60000"/>
              <a:lumOff val="4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rgbClr val="FF0000"/>
                </a:solidFill>
              </a:rPr>
              <a:t>Мне папа Карло книгу купил</a:t>
            </a:r>
          </a:p>
          <a:p>
            <a:pPr algn="ctr"/>
            <a:r>
              <a:rPr lang="ru-RU" sz="2600" dirty="0" smtClean="0">
                <a:solidFill>
                  <a:srgbClr val="FF0000"/>
                </a:solidFill>
              </a:rPr>
              <a:t>И наказал, чтоб  я в школу ходил.</a:t>
            </a:r>
          </a:p>
          <a:p>
            <a:pPr algn="ctr"/>
            <a:r>
              <a:rPr lang="ru-RU" sz="2600" dirty="0" smtClean="0">
                <a:solidFill>
                  <a:srgbClr val="FF0000"/>
                </a:solidFill>
              </a:rPr>
              <a:t>Сказал, что меня здесь научат всему,</a:t>
            </a:r>
          </a:p>
          <a:p>
            <a:pPr algn="ctr"/>
            <a:r>
              <a:rPr lang="ru-RU" sz="2600" dirty="0" smtClean="0">
                <a:solidFill>
                  <a:srgbClr val="FF0000"/>
                </a:solidFill>
              </a:rPr>
              <a:t>Что книгу любую прочесть я смогу.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5040" y="2132856"/>
            <a:ext cx="2700896" cy="453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86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2119616" y="116632"/>
            <a:ext cx="7024384" cy="3960440"/>
          </a:xfrm>
          <a:prstGeom prst="cloudCallout">
            <a:avLst>
              <a:gd name="adj1" fmla="val -53378"/>
              <a:gd name="adj2" fmla="val 25665"/>
            </a:avLst>
          </a:prstGeom>
          <a:solidFill>
            <a:schemeClr val="accent5">
              <a:lumMod val="60000"/>
              <a:lumOff val="4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Мне </a:t>
            </a:r>
            <a:r>
              <a:rPr lang="ru-RU" sz="2800" dirty="0" err="1" smtClean="0">
                <a:solidFill>
                  <a:srgbClr val="FF0000"/>
                </a:solidFill>
              </a:rPr>
              <a:t>Знайка</a:t>
            </a:r>
            <a:r>
              <a:rPr lang="ru-RU" sz="2800" dirty="0" smtClean="0">
                <a:solidFill>
                  <a:srgbClr val="FF0000"/>
                </a:solidFill>
              </a:rPr>
              <a:t> сказал,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Ч</a:t>
            </a:r>
            <a:r>
              <a:rPr lang="ru-RU" sz="2800" dirty="0" smtClean="0">
                <a:solidFill>
                  <a:srgbClr val="FF0000"/>
                </a:solidFill>
              </a:rPr>
              <a:t>то пора мне учиться.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Знания могут всегда пригодиться!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15" y="2096852"/>
            <a:ext cx="30607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76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71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320</Words>
  <Application>Microsoft Office PowerPoint</Application>
  <PresentationFormat>Экран (4:3)</PresentationFormat>
  <Paragraphs>90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52</cp:revision>
  <dcterms:created xsi:type="dcterms:W3CDTF">2019-04-10T06:17:23Z</dcterms:created>
  <dcterms:modified xsi:type="dcterms:W3CDTF">2019-04-19T07:00:06Z</dcterms:modified>
</cp:coreProperties>
</file>