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9" r:id="rId4"/>
    <p:sldId id="258" r:id="rId5"/>
    <p:sldId id="259" r:id="rId6"/>
    <p:sldId id="265" r:id="rId7"/>
    <p:sldId id="268" r:id="rId8"/>
    <p:sldId id="262" r:id="rId9"/>
    <p:sldId id="270" r:id="rId10"/>
    <p:sldId id="271" r:id="rId11"/>
    <p:sldId id="267" r:id="rId12"/>
    <p:sldId id="273" r:id="rId13"/>
    <p:sldId id="266" r:id="rId14"/>
    <p:sldId id="272" r:id="rId15"/>
    <p:sldId id="263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 varScale="1">
        <p:scale>
          <a:sx n="59" d="100"/>
          <a:sy n="59" d="100"/>
        </p:scale>
        <p:origin x="-7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ГОРЯЧИМ ПИТАНИЕМ УЧАЩИХСЯ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общее кол-во учащихся</c:v>
                </c:pt>
                <c:pt idx="1">
                  <c:v>завтраки и обеды</c:v>
                </c:pt>
                <c:pt idx="2">
                  <c:v>завтраки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270</c:v>
                </c:pt>
                <c:pt idx="1">
                  <c:v>70</c:v>
                </c:pt>
                <c:pt idx="2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516886512109265"/>
          <c:y val="0.36430323275319243"/>
          <c:w val="0.30529765961940164"/>
          <c:h val="0.304380651336171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7D86-5543-490C-B531-69E310A66348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ED51-2B40-4A1F-8FF6-3BD98DE21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7D86-5543-490C-B531-69E310A66348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ED51-2B40-4A1F-8FF6-3BD98DE21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7D86-5543-490C-B531-69E310A66348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ED51-2B40-4A1F-8FF6-3BD98DE21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7D86-5543-490C-B531-69E310A66348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ED51-2B40-4A1F-8FF6-3BD98DE21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7D86-5543-490C-B531-69E310A66348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ED51-2B40-4A1F-8FF6-3BD98DE21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7D86-5543-490C-B531-69E310A66348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ED51-2B40-4A1F-8FF6-3BD98DE21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7D86-5543-490C-B531-69E310A66348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ED51-2B40-4A1F-8FF6-3BD98DE21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7D86-5543-490C-B531-69E310A66348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ED51-2B40-4A1F-8FF6-3BD98DE21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7D86-5543-490C-B531-69E310A66348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ED51-2B40-4A1F-8FF6-3BD98DE21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7D86-5543-490C-B531-69E310A66348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ED51-2B40-4A1F-8FF6-3BD98DE21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7D86-5543-490C-B531-69E310A66348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ED51-2B40-4A1F-8FF6-3BD98DE217E8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57D86-5543-490C-B531-69E310A66348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4ED51-2B40-4A1F-8FF6-3BD98DE217E8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496944" cy="4608512"/>
          </a:xfrm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effectLst/>
                <a:latin typeface="Times New Roman"/>
                <a:ea typeface="Times New Roman"/>
              </a:rPr>
              <a:t>«Влияние здорового образа жизни родителей на развитие и воспитание ребёнка» </a:t>
            </a:r>
            <a:endParaRPr lang="ru-RU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5733256"/>
            <a:ext cx="6644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/>
              <a:t>Шнырина</a:t>
            </a:r>
            <a:r>
              <a:rPr lang="ru-RU" dirty="0" smtClean="0"/>
              <a:t> Е.В.</a:t>
            </a:r>
          </a:p>
          <a:p>
            <a:pPr algn="r"/>
            <a:r>
              <a:rPr lang="ru-RU" dirty="0" smtClean="0"/>
              <a:t>Учитель информатики МБОУ «Средняя общеобразовательная школа №25»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96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75724"/>
            <a:ext cx="8136904" cy="924475"/>
          </a:xfrm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ДИНАМИЧЕСКОЙ ПЕРЕМЕНЕ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Новая папка\P11804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Новая папка\P11805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9608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536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2014-15 уч.год\день здоровья 14.02.2015г\DSC026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9070"/>
            <a:ext cx="367240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260648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ФЕСТИВАЛЬ СНЕЖНЫХ ФИГУР</a:t>
            </a:r>
            <a:endParaRPr lang="ru-RU" sz="4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078" name="Picture 6" descr="E:\2014-15 уч.год\день здоровья 14.02.2015г\DSC026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32" y="1686818"/>
            <a:ext cx="3240359" cy="275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3573016"/>
            <a:ext cx="4676775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41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1944216"/>
          </a:xfrm>
        </p:spPr>
        <p:txBody>
          <a:bodyPr/>
          <a:lstStyle/>
          <a:p>
            <a:pPr lvl="0" algn="ctr" defTabSz="914400" fontAlgn="base">
              <a:spcAft>
                <a:spcPct val="0"/>
              </a:spcAft>
            </a:pPr>
            <a:r>
              <a:rPr lang="ru-RU" altLang="ru-RU" sz="4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Районные соревнования</a:t>
            </a:r>
            <a:r>
              <a:rPr lang="ru-RU" altLang="ru-RU" sz="4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4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4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«Веселые старты»,</a:t>
            </a:r>
            <a:br>
              <a:rPr lang="ru-RU" altLang="ru-RU" sz="4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4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посвященные году семьи</a:t>
            </a:r>
            <a:br>
              <a:rPr lang="ru-RU" altLang="ru-RU" sz="4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DSC020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81300"/>
            <a:ext cx="3887788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SC020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81300"/>
            <a:ext cx="4032250" cy="35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038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6896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ПИТАНИЕ – ЗАЛОГ ЗДОРОВЬЯ РЕБЕНКА!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фотографии\Новая папка (2)\DSC040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02859"/>
            <a:ext cx="4392488" cy="300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графии\Новая папка (2)\DSC040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02860"/>
            <a:ext cx="4047400" cy="300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1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96979568"/>
              </p:ext>
            </p:extLst>
          </p:nvPr>
        </p:nvGraphicFramePr>
        <p:xfrm>
          <a:off x="755576" y="332656"/>
          <a:ext cx="7992888" cy="635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7484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8064896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Уважаемые папы и мамы! Если Ваши дети Вам дороги, если Вы хотите видеть их счастливыми, </a:t>
            </a:r>
          </a:p>
          <a:p>
            <a:pPr>
              <a:spcAft>
                <a:spcPts val="1000"/>
              </a:spcAft>
            </a:pP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помогите им </a:t>
            </a:r>
          </a:p>
          <a:p>
            <a:pPr>
              <a:spcAft>
                <a:spcPts val="1000"/>
              </a:spcAft>
            </a:pP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сохранить свое </a:t>
            </a:r>
          </a:p>
          <a:p>
            <a:pPr>
              <a:spcAft>
                <a:spcPts val="1000"/>
              </a:spcAft>
            </a:pP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здоровье.</a:t>
            </a:r>
            <a:endParaRPr lang="ru-RU" sz="4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2014-15 уч.год\4б лыжная подготовка 2015г\DSC02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4248472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49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07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060432" cy="511256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atin typeface="Times New Roman"/>
                <a:ea typeface="Times New Roman"/>
              </a:rPr>
              <a:t>Здоровый образ жизни школьника является основой хорошего самочувствия и успешной учебы каждого ребенка и </a:t>
            </a:r>
            <a:r>
              <a:rPr lang="ru-RU" sz="4800" b="1" dirty="0" smtClean="0">
                <a:latin typeface="Times New Roman"/>
                <a:ea typeface="Times New Roman"/>
              </a:rPr>
              <a:t>подростка </a:t>
            </a:r>
            <a:r>
              <a:rPr lang="ru-RU" sz="4800" b="1" dirty="0">
                <a:latin typeface="Times New Roman"/>
                <a:ea typeface="Times New Roman"/>
              </a:rPr>
              <a:t/>
            </a:r>
            <a:br>
              <a:rPr lang="ru-RU" sz="4800" b="1" dirty="0">
                <a:latin typeface="Times New Roman"/>
                <a:ea typeface="Times New Roman"/>
              </a:rPr>
            </a:b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5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75724"/>
            <a:ext cx="8640960" cy="512954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4400" b="1" dirty="0">
                <a:latin typeface="Times New Roman"/>
                <a:ea typeface="Times New Roman"/>
              </a:rPr>
              <a:t>Воспитание здорового образа жизни школьников – одна из основных задач, которые встают сегодня перед родителями. </a:t>
            </a:r>
            <a:r>
              <a:rPr lang="ru-RU" sz="4400" b="1" dirty="0" smtClean="0">
                <a:latin typeface="Times New Roman"/>
                <a:ea typeface="Times New Roman"/>
              </a:rPr>
              <a:t/>
            </a:r>
            <a:br>
              <a:rPr lang="ru-RU" sz="4400" b="1" dirty="0" smtClean="0">
                <a:latin typeface="Times New Roman"/>
                <a:ea typeface="Times New Roman"/>
              </a:rPr>
            </a:br>
            <a:r>
              <a:rPr lang="ru-RU" sz="4400" b="1" dirty="0" smtClean="0">
                <a:latin typeface="Times New Roman"/>
                <a:ea typeface="Times New Roman"/>
              </a:rPr>
              <a:t>Его </a:t>
            </a:r>
            <a:r>
              <a:rPr lang="ru-RU" sz="4400" b="1" dirty="0">
                <a:latin typeface="Times New Roman"/>
                <a:ea typeface="Times New Roman"/>
              </a:rPr>
              <a:t>формированием занимается также и школа, однако решающая роль принадлежит, в первую очередь, семье. </a:t>
            </a:r>
            <a:br>
              <a:rPr lang="ru-RU" sz="4400" b="1" dirty="0">
                <a:latin typeface="Times New Roman"/>
                <a:ea typeface="Times New Roman"/>
              </a:rPr>
            </a:b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851100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RelaxedModerately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ЭЛЕМЕНТЫ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ОБРАЗА ЖИЗНИ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активность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питание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управлять своим здоровьем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вредных привычек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4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Relaxed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9"/>
            <a:ext cx="2736304" cy="6480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УЧЕБА В ШКОЛЕ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772816"/>
            <a:ext cx="4085751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чтение книг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2348880"/>
            <a:ext cx="504055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занятие спортом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2924944"/>
            <a:ext cx="316835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музыка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95937" y="3501008"/>
            <a:ext cx="432048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помощь по дому</a:t>
            </a: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4644007" y="4005064"/>
            <a:ext cx="4104455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встречи с друзьями</a:t>
            </a:r>
          </a:p>
        </p:txBody>
      </p:sp>
      <p:pic>
        <p:nvPicPr>
          <p:cNvPr id="11" name="Рисунок 10" descr="https://im3-tub-ru.yandex.net/i?id=107b7a20c8b0f8a7d2902b5fd8a73648&amp;n=33&amp;h=190&amp;w=25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3434"/>
            <a:ext cx="3528392" cy="2523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1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RelaxedModerately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ЗДОРОВЬЯ ВАЖНО: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412776"/>
            <a:ext cx="7128792" cy="4180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продолжительность 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сна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время 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отдыха ко сну и пробуждению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количество 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время приемов пищи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двигательная 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активность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активный 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отдых на открытом воздухе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настроение</a:t>
            </a:r>
          </a:p>
        </p:txBody>
      </p:sp>
    </p:spTree>
    <p:extLst>
      <p:ext uri="{BB962C8B-B14F-4D97-AF65-F5344CB8AC3E}">
        <p14:creationId xmlns:p14="http://schemas.microsoft.com/office/powerpoint/2010/main" val="194117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892480" cy="2592288"/>
          </a:xfrm>
          <a:scene3d>
            <a:camera prst="perspectiveRelaxedModerately"/>
            <a:lightRig rig="threePt" dir="t"/>
          </a:scene3d>
        </p:spPr>
        <p:txBody>
          <a:bodyPr/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сон – залог </a:t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 успеваемости!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://www.tbo.com/storyimage/TB/20140118/ARTICLE/140119244/AR/0/AR-1401192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5616624" cy="4293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02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  <a:scene3d>
            <a:camera prst="perspectiveRelaxed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</a:t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АКТИВНОСТЬ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Веселые старты 14.12.2015г\DSC039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" y="1762782"/>
            <a:ext cx="3580858" cy="245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соревнования по волейболу 2015-16 уч.год\DSC038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" y="4581128"/>
            <a:ext cx="3051920" cy="209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фотографии 2009г.конкурс строя, плакатов, день здоровья, соревнования по футболу\DSC044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41521"/>
            <a:ext cx="3059832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фотографии 2009г.конкурс строя, плакатов, день здоровья, соревнования по футболу\DSC044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88958"/>
            <a:ext cx="3132348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E:\зональные соревнования\DSC045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43" y="1762782"/>
            <a:ext cx="355536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39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RelaxedModerately"/>
            <a:lightRig rig="threePt" dir="t"/>
          </a:scene3d>
        </p:spPr>
        <p:txBody>
          <a:bodyPr/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Новая папка\P1170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Новая папка\P11709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00" y="3140968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917026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495</TotalTime>
  <Words>168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Summer</vt:lpstr>
      <vt:lpstr>«Влияние здорового образа жизни родителей на развитие и воспитание ребёнка» </vt:lpstr>
      <vt:lpstr>Здоровый образ жизни школьника является основой хорошего самочувствия и успешной учебы каждого ребенка и подростка  </vt:lpstr>
      <vt:lpstr>Воспитание здорового образа жизни школьников – одна из основных задач, которые встают сегодня перед родителями.  Его формированием занимается также и школа, однако решающая роль принадлежит, в первую очередь, семье.  </vt:lpstr>
      <vt:lpstr>ОСНОВНЫЕ ЭЛЕМЕНТЫ  ЗДОРОВОГО ОБРАЗА ЖИЗНИ</vt:lpstr>
      <vt:lpstr>РЕЖИМ ДНЯ</vt:lpstr>
      <vt:lpstr>ДЛЯ ЗДОРОВЬЯ ВАЖНО:</vt:lpstr>
      <vt:lpstr>Здоровый сон – залог  школьной успеваемости!</vt:lpstr>
      <vt:lpstr>ДВИГАТЕЛЬНАЯ   АКТИВНОСТЬ</vt:lpstr>
      <vt:lpstr>ФИЗКУЛЬТМИНУТКИ</vt:lpstr>
      <vt:lpstr>ИГРЫ НА ДИНАМИЧЕСКОЙ ПЕРЕМЕНЕ</vt:lpstr>
      <vt:lpstr>Презентация PowerPoint</vt:lpstr>
      <vt:lpstr>Районные соревнования «Веселые старты», посвященные году семьи </vt:lpstr>
      <vt:lpstr>ПРАВИЛЬНОЕ ПИТАНИЕ – ЗАЛОГ ЗДОРОВЬЯ РЕБЕНКА!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«Влияние здорового образа жизни родителей на развитие и воспитание ребёнка»</dc:title>
  <dc:creator>Наталья</dc:creator>
  <cp:lastModifiedBy>Елена</cp:lastModifiedBy>
  <cp:revision>35</cp:revision>
  <dcterms:created xsi:type="dcterms:W3CDTF">2016-01-16T10:12:31Z</dcterms:created>
  <dcterms:modified xsi:type="dcterms:W3CDTF">2019-10-17T03:37:42Z</dcterms:modified>
</cp:coreProperties>
</file>