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73" r:id="rId9"/>
    <p:sldId id="266" r:id="rId10"/>
    <p:sldId id="268" r:id="rId11"/>
    <p:sldId id="270" r:id="rId12"/>
    <p:sldId id="271" r:id="rId13"/>
    <p:sldId id="269" r:id="rId14"/>
    <p:sldId id="272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82" autoAdjust="0"/>
  </p:normalViewPr>
  <p:slideViewPr>
    <p:cSldViewPr>
      <p:cViewPr varScale="1">
        <p:scale>
          <a:sx n="100" d="100"/>
          <a:sy n="100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343401"/>
            <a:ext cx="8458200" cy="1732386"/>
          </a:xfrm>
        </p:spPr>
        <p:txBody>
          <a:bodyPr>
            <a:normAutofit/>
          </a:bodyPr>
          <a:lstStyle/>
          <a:p>
            <a:pPr algn="ctr"/>
            <a:r>
              <a:rPr lang="de-D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Begrüßung, </a:t>
            </a:r>
            <a:br>
              <a:rPr lang="de-D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de-D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Abschied, Entschuldigung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457200"/>
            <a:ext cx="4626464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16572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de-D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Vater, Väter, Vogel, Volk, Vers und Vieh. </a:t>
            </a:r>
          </a:p>
          <a:p>
            <a:pPr>
              <a:buNone/>
            </a:pPr>
            <a:r>
              <a:rPr lang="de-D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Diese Substantive vergesse ich nie. </a:t>
            </a:r>
          </a:p>
          <a:p>
            <a:pPr>
              <a:buFont typeface="Wingdings" pitchFamily="2" charset="2"/>
              <a:buChar char="ü"/>
            </a:pPr>
            <a:r>
              <a:rPr lang="de-D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Zicke, zacke, zecke, zecke, </a:t>
            </a:r>
            <a:r>
              <a:rPr lang="de-DE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zicke</a:t>
            </a:r>
            <a:r>
              <a:rPr lang="de-D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zacke, </a:t>
            </a:r>
            <a:r>
              <a:rPr lang="de-DE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</a:t>
            </a:r>
            <a:r>
              <a:rPr lang="de-D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DE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</a:t>
            </a:r>
            <a:r>
              <a:rPr lang="de-D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zaus – du bist raus!</a:t>
            </a:r>
            <a:endPara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1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4648200"/>
            <a:ext cx="24003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Wir verstehen uns trotzdem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 algn="ctr">
              <a:buNone/>
            </a:pP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Moritz, Ausland, Information,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Bahnhofshalle, Ferienziel, Steinplatte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D:\Флэшка 1\ОЕ\Вокзал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295400"/>
            <a:ext cx="4388908" cy="3291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Wir verstehen uns trotzdem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de-D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Moritz ist in der Bahnhofshalle.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D:\Флэшка 1\ОЕ\Вокзал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295401"/>
            <a:ext cx="4419600" cy="331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Was könnte Moritz sagen, wenn er die Sprache kannte?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endParaRPr lang="ru-RU" dirty="0"/>
          </a:p>
        </p:txBody>
      </p:sp>
      <p:pic>
        <p:nvPicPr>
          <p:cNvPr id="23554" name="Picture 2" descr="D:\Флэшка 1\ОЕ\Друзья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4350" y="1905000"/>
            <a:ext cx="2915450" cy="4433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de-D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de-D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Hausaufgabe:</a:t>
            </a:r>
            <a:r>
              <a:rPr lang="de-D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de-D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de-D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den </a:t>
            </a:r>
            <a:r>
              <a:rPr lang="de-D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Dialog zwischen Moritz und dem </a:t>
            </a:r>
            <a:r>
              <a:rPr lang="de-DE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Mädchen bilden.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23554" name="Picture 2" descr="D:\Флэшка 1\ОЕ\Друзья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2450" y="2286000"/>
            <a:ext cx="2915450" cy="4433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Auf Wiedersehen!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101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2975" y="2145926"/>
            <a:ext cx="3243025" cy="3111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Grußformeln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Vielen Dank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de-D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…! </a:t>
            </a:r>
          </a:p>
          <a:p>
            <a:r>
              <a:rPr lang="de-D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Gute  …!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Grüß   …  …! 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eine   …!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ist schon   …!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 kann nicht  …!  </a:t>
            </a:r>
          </a:p>
          <a:p>
            <a:r>
              <a:rPr lang="de-D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war …   …!  </a:t>
            </a:r>
          </a:p>
          <a:p>
            <a:endParaRPr lang="ru-RU" dirty="0"/>
          </a:p>
        </p:txBody>
      </p:sp>
      <p:pic>
        <p:nvPicPr>
          <p:cNvPr id="4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962400"/>
            <a:ext cx="2566838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Grußformeln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Einen …   …!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 wünsche Ihnen …   …!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Schon  …!     In …!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wer  …   …?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geht mir  …   …!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 bitte  …   …   …!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 ein  …  …!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" name="Рисунок 1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799" y="3733800"/>
            <a:ext cx="3521023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Danke, prima! </a:t>
            </a:r>
          </a:p>
          <a:p>
            <a:r>
              <a:rPr lang="de-D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 bitte um Entschuldigung!</a:t>
            </a:r>
            <a:endPara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ist schon spät! </a:t>
            </a:r>
            <a:endPara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2589" y="533400"/>
            <a:ext cx="349292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de-DE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 geht es Ihnen? </a:t>
            </a:r>
            <a:endPara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war sehr schön!</a:t>
            </a:r>
          </a:p>
          <a:p>
            <a:r>
              <a:rPr lang="de-DE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Verzeihung! </a:t>
            </a:r>
          </a:p>
          <a:p>
            <a:pPr>
              <a:buNone/>
            </a:pPr>
            <a:r>
              <a:rPr lang="de-DE" dirty="0" smtClean="0"/>
              <a:t> </a:t>
            </a:r>
          </a:p>
          <a:p>
            <a:endParaRPr lang="ru-RU" dirty="0"/>
          </a:p>
        </p:txBody>
      </p:sp>
      <p:pic>
        <p:nvPicPr>
          <p:cNvPr id="3074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504959"/>
            <a:ext cx="3657600" cy="2807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2133600"/>
          </a:xfrm>
        </p:spPr>
        <p:txBody>
          <a:bodyPr>
            <a:normAutofit/>
          </a:bodyPr>
          <a:lstStyle/>
          <a:p>
            <a:pPr algn="ctr"/>
            <a:r>
              <a:rPr lang="de-DE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Echospiel,</a:t>
            </a:r>
            <a:br>
              <a:rPr lang="de-DE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de-DE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Springspiel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Рисунок 16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71600" y="2362200"/>
            <a:ext cx="6854355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„Cocktail“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6146" name="Picture 2" descr="D:\Флэшка 1\ОЕ\Каф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71700" y="1569244"/>
            <a:ext cx="49530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„Cocktail“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de-D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Maier     </a:t>
            </a:r>
          </a:p>
          <a:p>
            <a:pPr algn="r">
              <a:buNone/>
            </a:pPr>
            <a:r>
              <a:rPr lang="de-D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Meier</a:t>
            </a:r>
          </a:p>
          <a:p>
            <a:pPr>
              <a:buNone/>
            </a:pPr>
            <a:endParaRPr lang="de-DE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de-D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Meyer</a:t>
            </a:r>
          </a:p>
          <a:p>
            <a:pPr algn="ctr">
              <a:buNone/>
            </a:pPr>
            <a:r>
              <a:rPr lang="de-D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Mayer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D:\Флэшка 1\ОЕ\kafe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600200"/>
            <a:ext cx="3810000" cy="3199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Unser Kommunikationsspiel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Рисунок 13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904999"/>
            <a:ext cx="4648200" cy="327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269</TotalTime>
  <Words>181</Words>
  <Application>Microsoft Office PowerPoint</Application>
  <PresentationFormat>Экран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Begrüßung,   Abschied, Entschuldigung</vt:lpstr>
      <vt:lpstr>Grußformeln</vt:lpstr>
      <vt:lpstr>Grußformeln</vt:lpstr>
      <vt:lpstr>Презентация PowerPoint</vt:lpstr>
      <vt:lpstr>Презентация PowerPoint</vt:lpstr>
      <vt:lpstr>Echospiel, Springspiel</vt:lpstr>
      <vt:lpstr>„Cocktail“</vt:lpstr>
      <vt:lpstr>„Cocktail“</vt:lpstr>
      <vt:lpstr>Unser Kommunikationsspiel</vt:lpstr>
      <vt:lpstr>Презентация PowerPoint</vt:lpstr>
      <vt:lpstr>Wir verstehen uns trotzdem</vt:lpstr>
      <vt:lpstr>Wir verstehen uns trotzdem</vt:lpstr>
      <vt:lpstr>Was könnte Moritz sagen, wenn er die Sprache kannte? </vt:lpstr>
      <vt:lpstr> Hausaufgabe: den Dialog zwischen Moritz und dem Mädchen bilden. </vt:lpstr>
      <vt:lpstr>Auf Wiedersehen!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Олечка</dc:creator>
  <cp:lastModifiedBy>Олечка</cp:lastModifiedBy>
  <cp:revision>25</cp:revision>
  <dcterms:created xsi:type="dcterms:W3CDTF">2013-02-07T14:45:50Z</dcterms:created>
  <dcterms:modified xsi:type="dcterms:W3CDTF">2017-08-24T14:11:12Z</dcterms:modified>
</cp:coreProperties>
</file>