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DD4-2979-4624-AB16-01F173856D0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6AD-67F3-451B-930E-65B74374C3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DD4-2979-4624-AB16-01F173856D0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6AD-67F3-451B-930E-65B74374C3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DD4-2979-4624-AB16-01F173856D0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6AD-67F3-451B-930E-65B74374C3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DD4-2979-4624-AB16-01F173856D0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6AD-67F3-451B-930E-65B74374C3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DD4-2979-4624-AB16-01F173856D0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6AD-67F3-451B-930E-65B74374C3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DD4-2979-4624-AB16-01F173856D0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6AD-67F3-451B-930E-65B74374C3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DD4-2979-4624-AB16-01F173856D0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6AD-67F3-451B-930E-65B74374C3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DD4-2979-4624-AB16-01F173856D0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6AD-67F3-451B-930E-65B74374C3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DD4-2979-4624-AB16-01F173856D0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6AD-67F3-451B-930E-65B74374C3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DD4-2979-4624-AB16-01F173856D0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6AD-67F3-451B-930E-65B74374C3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FDD4-2979-4624-AB16-01F173856D0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D36AD-67F3-451B-930E-65B74374C3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FDD4-2979-4624-AB16-01F173856D05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D36AD-67F3-451B-930E-65B74374C3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Добрый добрый час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Ситуационная игра</a:t>
            </a: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письмо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28736"/>
            <a:ext cx="86439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« Однажды я взял без разрешения в чужом портфеле конфетку. Очень мне её захотелось, но теперь — очень </a:t>
            </a:r>
            <a:r>
              <a:rPr lang="ru-RU" sz="3600" dirty="0" err="1"/>
              <a:t>стыдно.Что</a:t>
            </a:r>
            <a:r>
              <a:rPr lang="ru-RU" sz="3600" dirty="0"/>
              <a:t> мне делать?» ( что значит « взял без разрешения» — своровал, а это очень серьёзный проступок, даже можно сказать — преступление…)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письмо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736"/>
            <a:ext cx="85011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4000" dirty="0"/>
              <a:t>« Недавно я увидел, как девочка — одноклассница просит на улице милостыню. Как мне себя повести: подойти или пройти мимо? Помогите советом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письмо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357298"/>
            <a:ext cx="86439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 « На перемене меня оскорбил бранным словом соседа по парте, потому что я не дала ему списать задачку на контрольной работе. Как мне его </a:t>
            </a:r>
            <a:r>
              <a:rPr lang="ru-RU" sz="4400" dirty="0" err="1"/>
              <a:t>присовестить</a:t>
            </a:r>
            <a:r>
              <a:rPr lang="ru-RU" sz="4400" dirty="0"/>
              <a:t>?»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 письмо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357298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« Недавно в нашем дворе я заметил мальчика в инвалидной коляске. Он гуляет с мамой, а друзей около него не видно. Мне хотелось бы ему помочь и стать другом, но я не знаю, как это сделать. Посоветуйте мне . пожалуйста.»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«Быстрый ответ»</a:t>
            </a:r>
            <a:endParaRPr lang="ru-RU" dirty="0"/>
          </a:p>
        </p:txBody>
      </p:sp>
      <p:pic>
        <p:nvPicPr>
          <p:cNvPr id="3" name="Рисунок 2" descr="2-5-640x40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485900"/>
            <a:ext cx="7786742" cy="487205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 А как ПО-ДОБРОМУ…»</a:t>
            </a:r>
            <a:r>
              <a:rPr lang="ru-RU" i="1" dirty="0" smtClean="0"/>
              <a:t>( клуб знатоков).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14488"/>
            <a:ext cx="842968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/>
              <a:t> </a:t>
            </a:r>
          </a:p>
          <a:p>
            <a:pPr fontAlgn="base"/>
            <a:r>
              <a:rPr lang="ru-RU" sz="3200" dirty="0"/>
              <a:t>1 .</a:t>
            </a:r>
            <a:r>
              <a:rPr lang="ru-RU" sz="3200" i="1" dirty="0"/>
              <a:t>А как по-доброму относиться к </a:t>
            </a:r>
            <a:r>
              <a:rPr lang="ru-RU" sz="3200" i="1" dirty="0" smtClean="0"/>
              <a:t>книгам</a:t>
            </a:r>
            <a:endParaRPr lang="ru-RU" sz="3200" dirty="0"/>
          </a:p>
          <a:p>
            <a:pPr fontAlgn="base"/>
            <a:r>
              <a:rPr lang="ru-RU" sz="3200" dirty="0"/>
              <a:t>2 </a:t>
            </a:r>
            <a:r>
              <a:rPr lang="ru-RU" sz="3200" i="1" dirty="0"/>
              <a:t>А как по-доброму относиться к цветам?</a:t>
            </a:r>
            <a:r>
              <a:rPr lang="ru-RU" sz="3200" dirty="0"/>
              <a:t> </a:t>
            </a:r>
          </a:p>
          <a:p>
            <a:pPr fontAlgn="base"/>
            <a:r>
              <a:rPr lang="ru-RU" sz="3200" dirty="0"/>
              <a:t>3 </a:t>
            </a:r>
            <a:r>
              <a:rPr lang="ru-RU" sz="3200" i="1" dirty="0"/>
              <a:t>А как по-доброму относиться к лесу, парку?</a:t>
            </a:r>
            <a:r>
              <a:rPr lang="ru-RU" sz="3200" dirty="0"/>
              <a:t> </a:t>
            </a:r>
          </a:p>
          <a:p>
            <a:pPr fontAlgn="base"/>
            <a:r>
              <a:rPr lang="ru-RU" sz="3200" dirty="0"/>
              <a:t>4 </a:t>
            </a:r>
            <a:r>
              <a:rPr lang="ru-RU" sz="3200" i="1" dirty="0"/>
              <a:t>А как по-доброму относиться к бездомным собакам и кошкам?</a:t>
            </a:r>
            <a:endParaRPr lang="ru-RU" sz="3200" dirty="0"/>
          </a:p>
          <a:p>
            <a:pPr fontAlgn="base"/>
            <a:r>
              <a:rPr lang="ru-RU" sz="3200" dirty="0" smtClean="0"/>
              <a:t>5 А как по-доброму относиться к одноклассникам, родным и близким …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35732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i="1" dirty="0"/>
              <a:t>« Давайте делать добрые дела,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Все знают, что Добро сильнее Зла!»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DLz9Ig0XUAEs8oH-5-640x74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7" y="2500306"/>
            <a:ext cx="4929223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Доброта — это проявление искренних, добрых чувств по отношению к кому или чему-либо</a:t>
            </a:r>
          </a:p>
          <a:p>
            <a:r>
              <a:rPr lang="ru-RU" b="1" dirty="0"/>
              <a:t>доброта</a:t>
            </a:r>
            <a:r>
              <a:rPr lang="ru-RU" dirty="0"/>
              <a:t> - это когда ты делаешь так людям, что они радуются и делаешь это искренне и от чистого сердца!</a:t>
            </a:r>
          </a:p>
          <a:p>
            <a:r>
              <a:rPr lang="ru-RU" b="1" dirty="0"/>
              <a:t>доброта</a:t>
            </a:r>
            <a:r>
              <a:rPr lang="ru-RU" dirty="0"/>
              <a:t> - это умение сочувствовать и сострадать людям, видеть только хорошую и светлую сторону в личности человека</a:t>
            </a:r>
          </a:p>
          <a:p>
            <a:r>
              <a:rPr lang="ru-RU" b="1" dirty="0"/>
              <a:t>Доброта</a:t>
            </a:r>
            <a:r>
              <a:rPr lang="ru-RU" dirty="0"/>
              <a:t> - отзывчивость, сочувствие, дружеское расположение к людям, всё положительное, хорошее и полезное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4399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3200" i="1" u="sng" dirty="0"/>
              <a:t>Что значит быть добрым? Какого человека называют добрым?</a:t>
            </a:r>
            <a:endParaRPr lang="ru-RU" sz="3200" dirty="0"/>
          </a:p>
          <a:p>
            <a:r>
              <a:rPr lang="ru-RU" sz="3200" dirty="0"/>
              <a:t>- Быть добрым – значит жертвовать своими интересами ради благополучия другого.</a:t>
            </a:r>
          </a:p>
          <a:p>
            <a:r>
              <a:rPr lang="ru-RU" sz="3200" dirty="0"/>
              <a:t>- Быть добрым – это делиться последним, что у тебя есть</a:t>
            </a:r>
          </a:p>
          <a:p>
            <a:r>
              <a:rPr lang="ru-RU" sz="3200" i="1" dirty="0"/>
              <a:t>Добрый человек – это тот,</a:t>
            </a:r>
            <a:r>
              <a:rPr lang="ru-RU" sz="3200" dirty="0"/>
              <a:t> </a:t>
            </a:r>
            <a:br>
              <a:rPr lang="ru-RU" sz="3200" dirty="0"/>
            </a:br>
            <a:r>
              <a:rPr lang="ru-RU" sz="3200" dirty="0"/>
              <a:t>• кто любит людей природу</a:t>
            </a:r>
            <a:br>
              <a:rPr lang="ru-RU" sz="3200" dirty="0"/>
            </a:br>
            <a:r>
              <a:rPr lang="ru-RU" sz="3200" dirty="0"/>
              <a:t>• готов в трудную минуту прийти им на помощь. </a:t>
            </a:r>
            <a:br>
              <a:rPr lang="ru-RU" sz="3200" dirty="0"/>
            </a:br>
            <a:r>
              <a:rPr lang="ru-RU" sz="3200" dirty="0"/>
              <a:t>• вежлив в общении, уважителен к взрослым и младшим </a:t>
            </a:r>
            <a:br>
              <a:rPr lang="ru-RU" sz="3200" dirty="0"/>
            </a:br>
            <a:r>
              <a:rPr lang="ru-RU" sz="3200" dirty="0"/>
              <a:t>• кто думает не только о себе, но и о других.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etskij-sad.-Na-progulke.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8501122" cy="63579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Игра  «Собери пословицу»</a:t>
            </a:r>
            <a:endParaRPr lang="ru-RU" dirty="0"/>
          </a:p>
        </p:txBody>
      </p:sp>
      <p:pic>
        <p:nvPicPr>
          <p:cNvPr id="4" name="Содержимое 3" descr="0_99af9_3fba79cf_M-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357298"/>
            <a:ext cx="7500990" cy="521497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 Доброе </a:t>
            </a:r>
            <a:r>
              <a:rPr lang="ru-RU" sz="4800" dirty="0"/>
              <a:t>слово лечит, злое калечит.</a:t>
            </a:r>
          </a:p>
          <a:p>
            <a:r>
              <a:rPr lang="ru-RU" sz="4800" dirty="0"/>
              <a:t> </a:t>
            </a:r>
            <a:r>
              <a:rPr lang="ru-RU" sz="4800" dirty="0" smtClean="0"/>
              <a:t> Злой </a:t>
            </a:r>
            <a:r>
              <a:rPr lang="ru-RU" sz="4800" dirty="0"/>
              <a:t>не верит, что есть добрый.</a:t>
            </a:r>
          </a:p>
          <a:p>
            <a:r>
              <a:rPr lang="ru-RU" sz="4800" dirty="0"/>
              <a:t> </a:t>
            </a:r>
            <a:r>
              <a:rPr lang="ru-RU" sz="4800" dirty="0" smtClean="0"/>
              <a:t> Добрая </a:t>
            </a:r>
            <a:r>
              <a:rPr lang="ru-RU" sz="4800" dirty="0"/>
              <a:t>слава лежит, а худая бежит.</a:t>
            </a:r>
          </a:p>
          <a:p>
            <a:r>
              <a:rPr lang="ru-RU" sz="4800" dirty="0"/>
              <a:t> </a:t>
            </a:r>
            <a:r>
              <a:rPr lang="ru-RU" sz="4800" dirty="0" smtClean="0"/>
              <a:t> Доброго </a:t>
            </a:r>
            <a:r>
              <a:rPr lang="ru-RU" sz="4800" dirty="0"/>
              <a:t>чтут, а злого жалуют.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666" y="2214554"/>
            <a:ext cx="8229600" cy="1170278"/>
          </a:xfrm>
        </p:spPr>
        <p:txBody>
          <a:bodyPr>
            <a:noAutofit/>
          </a:bodyPr>
          <a:lstStyle/>
          <a:p>
            <a:r>
              <a:rPr lang="ru-RU" sz="3600" dirty="0"/>
              <a:t>В нашей стране, как и во всем мире есть много людей, которые нуждаются в нашей помощи и поддержке. И к счастью, по всему миру есть огромное количество людей, которые готовы прийти на помощь. Такие люди живут, соблюдая главное правило доброты: "Помогать людям"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203216"/>
          </a:xfrm>
        </p:spPr>
        <p:txBody>
          <a:bodyPr>
            <a:normAutofit fontScale="90000"/>
          </a:bodyPr>
          <a:lstStyle/>
          <a:p>
            <a:r>
              <a:rPr lang="ru-RU" dirty="0"/>
              <a:t>Волонтёры-добровольцы, которые занимаются общественно полезным делом безвозмездно, ничего не требуя взамен.</a:t>
            </a:r>
          </a:p>
        </p:txBody>
      </p:sp>
      <p:pic>
        <p:nvPicPr>
          <p:cNvPr id="3" name="Рисунок 2" descr="потеха-для-молодого-и-старой-262252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714620"/>
            <a:ext cx="6715172" cy="385765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 Ответ на письмо»</a:t>
            </a:r>
            <a:endParaRPr lang="ru-RU" dirty="0"/>
          </a:p>
        </p:txBody>
      </p:sp>
      <p:pic>
        <p:nvPicPr>
          <p:cNvPr id="3" name="Рисунок 2" descr="images-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500174"/>
            <a:ext cx="7358114" cy="50720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186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Добрый добрый час</vt:lpstr>
      <vt:lpstr>Слайд 2</vt:lpstr>
      <vt:lpstr>Слайд 3</vt:lpstr>
      <vt:lpstr>Слайд 4</vt:lpstr>
      <vt:lpstr> Игра  «Собери пословицу»</vt:lpstr>
      <vt:lpstr>Слайд 6</vt:lpstr>
      <vt:lpstr>В нашей стране, как и во всем мире есть много людей, которые нуждаются в нашей помощи и поддержке. И к счастью, по всему миру есть огромное количество людей, которые готовы прийти на помощь. Такие люди живут, соблюдая главное правило доброты: "Помогать людям" </vt:lpstr>
      <vt:lpstr>Волонтёры-добровольцы, которые занимаются общественно полезным делом безвозмездно, ничего не требуя взамен.</vt:lpstr>
      <vt:lpstr>Игра « Ответ на письмо»</vt:lpstr>
      <vt:lpstr>1 письмо</vt:lpstr>
      <vt:lpstr>2 письмо</vt:lpstr>
      <vt:lpstr>3 письмо</vt:lpstr>
      <vt:lpstr>4  письмо</vt:lpstr>
      <vt:lpstr>Игра «Быстрый ответ»</vt:lpstr>
      <vt:lpstr>« А как ПО-ДОБРОМУ…»( клуб знатоков).</vt:lpstr>
      <vt:lpstr>« Давайте делать добрые дела, Все знают, что Добро сильнее Зла!» 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Добрый добрый час</dc:title>
  <dc:creator>hp</dc:creator>
  <cp:lastModifiedBy>hp</cp:lastModifiedBy>
  <cp:revision>8</cp:revision>
  <dcterms:created xsi:type="dcterms:W3CDTF">2020-12-06T11:12:47Z</dcterms:created>
  <dcterms:modified xsi:type="dcterms:W3CDTF">2020-12-06T12:24:54Z</dcterms:modified>
</cp:coreProperties>
</file>