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6" r:id="rId6"/>
    <p:sldId id="258" r:id="rId7"/>
    <p:sldId id="271" r:id="rId8"/>
    <p:sldId id="259" r:id="rId9"/>
    <p:sldId id="270" r:id="rId10"/>
    <p:sldId id="272" r:id="rId11"/>
    <p:sldId id="274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99C368-5D70-439C-B6BB-FFF3CCDE95A9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6DFD4BC-1E6E-4750-BDAA-BB6941D9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C5FE-0A29-42AA-95D7-89C5CE742CBF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2BCA-E484-4AED-814D-12020B9ED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2E280B-4C44-4237-9E74-122A601AEF6F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097C96D-E140-43DA-A846-4C073A13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DF07-70FB-498A-B284-8A97C311244E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BAAE-9F91-456B-ADBA-97FC2FFC8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D14C423-1B23-4078-AFA2-C8173D2C5FD2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BF97A-40A2-47AC-9B45-A1AD9A79B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D5EB-72C4-409F-B9AE-0FB9466848F5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C09A-0451-4155-9C24-4BB4116AD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D980-5FD8-4A22-A626-AA4F5F1F4E88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B1F2-1918-45CB-8B89-621A83ED5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23A3-D19F-406C-A3CD-35F475393A83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A2F8-474F-4D20-A8C0-CAB5A6C5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CBA8-B02F-493D-8C10-14C8ECB33630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554E-285A-439D-81EE-BB21F8274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A0F6-DEF9-4FC3-B0D5-440BF14430B4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0607-41EE-4DF1-A666-9BE009E03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880AC-815C-459E-8366-5193C8C938CC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328EB7-BA3F-4F67-A5DC-4DF3DFC72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98BA5D-612F-4A6D-AE0A-AA7ED424419D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D36F22-BA57-4E15-9263-0D74D304B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125538"/>
            <a:ext cx="7416800" cy="3743325"/>
          </a:xfrm>
        </p:spPr>
        <p:txBody>
          <a:bodyPr/>
          <a:lstStyle/>
          <a:p>
            <a:pPr eaLnBrk="1" hangingPunct="1"/>
            <a:r>
              <a:rPr lang="ru-RU" sz="4400" b="1" u="sng" smtClean="0"/>
              <a:t>Всеволод Михайлович</a:t>
            </a:r>
            <a:endParaRPr lang="ru-RU" sz="4400" b="1" u="sng" smtClean="0">
              <a:latin typeface="Arial" charset="0"/>
            </a:endParaRPr>
          </a:p>
          <a:p>
            <a:pPr eaLnBrk="1" hangingPunct="1"/>
            <a:r>
              <a:rPr lang="ru-RU" sz="4400" b="1" u="sng" smtClean="0"/>
              <a:t> Гаршин</a:t>
            </a:r>
            <a:endParaRPr lang="ru-RU" sz="4400" b="1" u="sng" smtClean="0">
              <a:latin typeface="Arial" charset="0"/>
            </a:endParaRPr>
          </a:p>
          <a:p>
            <a:pPr eaLnBrk="1" hangingPunct="1"/>
            <a:endParaRPr lang="ru-RU" sz="4400" b="1" u="sng" smtClean="0">
              <a:latin typeface="Arial" charset="0"/>
            </a:endParaRPr>
          </a:p>
          <a:p>
            <a:pPr eaLnBrk="1" hangingPunct="1"/>
            <a:r>
              <a:rPr lang="ru-RU" sz="4400" b="1" u="sng" smtClean="0">
                <a:latin typeface="Arial" charset="0"/>
              </a:rPr>
              <a:t>Сказка о жабе и розе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cap="none" smtClean="0">
                <a:ln>
                  <a:noFill/>
                </a:ln>
                <a:solidFill>
                  <a:schemeClr val="tx1"/>
                </a:solidFill>
              </a:rPr>
              <a:t>              Жаба </a:t>
            </a:r>
          </a:p>
        </p:txBody>
      </p:sp>
      <p:pic>
        <p:nvPicPr>
          <p:cNvPr id="22530" name="Picture 6" descr="water-nature-animal-river-pond-wildlife-wild-green-tropical-frog-toad-amphibian-fauna-ecology-eye-vertebrate-bullfrog-ranidae-emydidae-44984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98588"/>
            <a:ext cx="7488238" cy="50498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8313" y="763588"/>
          <a:ext cx="7151687" cy="4645025"/>
        </p:xfrm>
        <a:graphic>
          <a:graphicData uri="http://schemas.openxmlformats.org/presentationml/2006/ole">
            <p:oleObj spid="_x0000_s34820" name="Документ" r:id="rId3" imgW="9246826" imgH="600602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Расскажите о своих впечатлениях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35004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Что позволило Гаршину назвать свою историю сказкой? Что в ней сказочного?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 каких событиях она основана?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Кто герои произведения?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Расскажите о цветнике.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Какой была роза?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Прочитайте.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070C0"/>
                </a:solidFill>
              </a:rPr>
              <a:t>Как вы понимаете выражение: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«Запах был её словами, слезами и молитвой»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5843" name="Picture 2" descr="http://rozu.com.ua/images/Ballet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6151">
            <a:off x="6810375" y="4527550"/>
            <a:ext cx="21002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proalmet.ru/images/news/block/41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3502">
            <a:off x="238125" y="4703763"/>
            <a:ext cx="22653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ttp://f1.live4fun.ru/pictures/img_22015257_14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643438"/>
            <a:ext cx="22860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http://iblog.milliyet.com.tr/imgroot/blogv7/Gallery673/2011/09/11/20/13696-4-8-72f2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4643438"/>
            <a:ext cx="221456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http://img1.liveinternet.ru/images/attach/c/7/98/890/98890401_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1500188"/>
            <a:ext cx="3167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7515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Почему автор назвал произведение</a:t>
            </a:r>
            <a:br>
              <a:rPr lang="ru-RU" sz="2800" dirty="0" smtClean="0"/>
            </a:br>
            <a:r>
              <a:rPr lang="ru-RU" sz="2800" dirty="0" smtClean="0"/>
              <a:t>«Сказка о жабе и розе»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6972300" cy="53133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Как автор раскрывает образ жабы?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Почему жаба хотела уничтожить розу?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Как она добивалась своей цели?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Из каких строк видно, что это был цветник мальчика?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Расскажите о мальчике.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чём трагичность произведения?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Каким настроением проникнуто произведение?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Расскажите о желании мальчика, когда он заболел.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Почему роза «чувствовала, что её срезали недаром»?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Что роза считала лучшим происшествием в своей жизни? Почему?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Как автор относится к своим героям?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Вопросы стр.179 № 9,8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6867" name="Picture 2" descr="http://www.vsna.ru/sources/skazki/vsevolod-garshin/txt/o-zhabe-i-ro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42875"/>
            <a:ext cx="2238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http://rozu.com.ua/images/Balle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982">
            <a:off x="7281863" y="4706938"/>
            <a:ext cx="17605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7239000" cy="5384800"/>
          </a:xfrm>
        </p:spPr>
        <p:txBody>
          <a:bodyPr/>
          <a:lstStyle/>
          <a:p>
            <a:pPr eaLnBrk="1" hangingPunct="1"/>
            <a:r>
              <a:rPr lang="ru-RU" smtClean="0"/>
              <a:t>Я узнал(а)…</a:t>
            </a:r>
          </a:p>
          <a:p>
            <a:pPr eaLnBrk="1" hangingPunct="1"/>
            <a:r>
              <a:rPr lang="ru-RU" smtClean="0"/>
              <a:t>Мне было грустно…</a:t>
            </a:r>
          </a:p>
          <a:p>
            <a:pPr eaLnBrk="1" hangingPunct="1"/>
            <a:r>
              <a:rPr lang="ru-RU" smtClean="0"/>
              <a:t>Я бы хотел(а)…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Д/з</a:t>
            </a:r>
          </a:p>
        </p:txBody>
      </p:sp>
      <p:pic>
        <p:nvPicPr>
          <p:cNvPr id="37891" name="Picture 2" descr="http://img10.proshkolu.ru/content/media/pic/std/4000000/3522000/3521191-5d918063b010fd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57188"/>
            <a:ext cx="20383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kazkistihi.ru/d/513914/d/skazka-o-zhabe-i-roze-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7550">
            <a:off x="6627813" y="3846513"/>
            <a:ext cx="228123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blaginina.nethouse.ru/static/img/0000/0003/6340/36340813.ojri6ej409.W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93272">
            <a:off x="3811588" y="3468688"/>
            <a:ext cx="27098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http://img1.liveinternet.ru/images/attach/c/7/98/890/98890401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14750"/>
            <a:ext cx="3429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http://data.fantlab.ru/images/editions/big/1280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5518">
            <a:off x="6653213" y="346075"/>
            <a:ext cx="1905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Всеволод Михайлович Гаршин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(1855-1888)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1609725"/>
            <a:ext cx="4552950" cy="48466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Русский писатель, поэт, художественный критик.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его творчества характерны точность наблюдения и определённость выражений мысли. У него мало метафор, сравнений, вместо этого — простое обозначение предметов и фактов.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Picture 4" descr="http://imageweb-cdn.magnoliasoft.net/bridgeman/supersize/bal329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00250"/>
            <a:ext cx="3286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500063"/>
            <a:ext cx="6429375" cy="59563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Всеволод Михайлович Гаршин из старого дворянского рода. Родился в семье военного. Мать с детства прививала сыну любовь к литературе. Всеволод очень быстро обучался и был не по годам развит. Возможно, именно поэтому часто близко к сердцу принимал всё происходящее.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Стиль написания Гаршина не спутаешь ни с чьим другим. Всегда точное выражение мысли, обозначение фактов без излишних метафор и всепоглощающая грусть, проходящая через каждую его сказку, каждый рассказ.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Сказки Гаршина читать нравится и взрослым и детям, каждый найдёт в них смысл, преподнесённый так, как обычно это делают авторы новелл.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3" name="Picture 2" descr="http://img10.proshkolu.ru/content/media/pic/std/4000000/3522000/3521191-5d918063b010fd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42875"/>
            <a:ext cx="2466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data.fantlab.ru/images/editions/big/128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5518">
            <a:off x="6643688" y="3643313"/>
            <a:ext cx="1905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В.М. Гаршин" Портрет работы И. Репина (1884).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4471988" cy="4846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http://www.sergekot.com/media/uploads/vinnizkayaoblast/noskovcy/Garshin_by_Rep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00188"/>
            <a:ext cx="38576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7481887" cy="55991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Он много читал, интересовался социальными проблемами. Мальчик часами наблюдал за </a:t>
            </a:r>
            <a:r>
              <a:rPr lang="ru-RU" dirty="0" smtClean="0">
                <a:solidFill>
                  <a:srgbClr val="7030A0"/>
                </a:solidFill>
              </a:rPr>
              <a:t>природой, растениями и животными. </a:t>
            </a:r>
            <a:r>
              <a:rPr lang="ru-RU" dirty="0" smtClean="0"/>
              <a:t>Интерес к естествознанию он пронес через всю жизнь. Современники, которые общались с Гаршиным-гимназистом, отзывались о нем как о любознательном и вдумчивом юноше.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Всего автором было написано пять сказок.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«Лягушка-путешественница» и «Сказка о жабе и розе». Именно по этим сказкам и известен автор.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7239000" cy="4846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7" descr="kartina-repina-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-633413"/>
            <a:ext cx="10152063" cy="812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не жда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В.М.Гаршин </a:t>
            </a:r>
            <a:br>
              <a:rPr lang="ru-RU" dirty="0" smtClean="0"/>
            </a:br>
            <a:r>
              <a:rPr lang="ru-RU" dirty="0" smtClean="0"/>
              <a:t>«Сказка о жабе и розе»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3" name="Picture 5" descr="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78486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Розовый</a:t>
            </a:r>
            <a:r>
              <a:rPr lang="ru-RU" dirty="0" smtClean="0">
                <a:solidFill>
                  <a:srgbClr val="FF0000"/>
                </a:solidFill>
              </a:rPr>
              <a:t> куст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7239000" cy="5027613"/>
          </a:xfrm>
        </p:spPr>
        <p:txBody>
          <a:bodyPr/>
          <a:lstStyle/>
          <a:p>
            <a:pPr algn="ctr" eaLnBrk="1" hangingPunct="1"/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burghardverlag.de/images/spruchkarten/umschlagkarten/Umschlagkarten-We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71993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293</Words>
  <PresentationFormat>Экран (4:3)</PresentationFormat>
  <Paragraphs>46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Жаба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сказки</dc:title>
  <dc:creator>alex</dc:creator>
  <cp:lastModifiedBy>USER</cp:lastModifiedBy>
  <cp:revision>24</cp:revision>
  <dcterms:created xsi:type="dcterms:W3CDTF">2015-07-13T11:16:34Z</dcterms:created>
  <dcterms:modified xsi:type="dcterms:W3CDTF">2019-12-22T17:24:17Z</dcterms:modified>
</cp:coreProperties>
</file>