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  <p:sldMasterId id="2147483684" r:id="rId2"/>
    <p:sldMasterId id="2147483697" r:id="rId3"/>
    <p:sldMasterId id="2147483709" r:id="rId4"/>
  </p:sldMasterIdLst>
  <p:notesMasterIdLst>
    <p:notesMasterId r:id="rId26"/>
  </p:notesMasterIdLst>
  <p:sldIdLst>
    <p:sldId id="282" r:id="rId5"/>
    <p:sldId id="334" r:id="rId6"/>
    <p:sldId id="342" r:id="rId7"/>
    <p:sldId id="333" r:id="rId8"/>
    <p:sldId id="294" r:id="rId9"/>
    <p:sldId id="299" r:id="rId10"/>
    <p:sldId id="344" r:id="rId11"/>
    <p:sldId id="283" r:id="rId12"/>
    <p:sldId id="345" r:id="rId13"/>
    <p:sldId id="343" r:id="rId14"/>
    <p:sldId id="302" r:id="rId15"/>
    <p:sldId id="324" r:id="rId16"/>
    <p:sldId id="336" r:id="rId17"/>
    <p:sldId id="317" r:id="rId18"/>
    <p:sldId id="332" r:id="rId19"/>
    <p:sldId id="331" r:id="rId20"/>
    <p:sldId id="269" r:id="rId21"/>
    <p:sldId id="339" r:id="rId22"/>
    <p:sldId id="264" r:id="rId23"/>
    <p:sldId id="338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F77A-85F6-4167-AA08-8644E4164C6A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4AD7C-E69C-400A-91B7-2CB53993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911-104D-4077-8265-B4E02FB5F94A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693D-DECE-40E1-964D-78BE28B39ECC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1171-283B-485C-9F89-BF05E8E84350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2A-90FA-4666-8534-243F737A659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607E-92B3-4DC3-B784-B5F6F195A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B639-18EF-4DE8-B8FD-BE6E44DF74C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8EA8-DF14-4EBF-85CA-F09D6D6D5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B297-3276-4F9C-800D-299E0D0FB84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4A98-E0B1-438C-B28F-AA6FE1BE41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2420-1867-43BE-BCFA-CA8184FD769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D90D-75C1-407E-8751-5CAA4B2849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0CDC-3E8B-452F-81AA-323FFC5A461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E4CE-73DA-48D8-8660-9B1E712F0D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FA45-534B-459C-A30D-42C6687A866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7EEF-CFE8-4F32-8D29-46215C3222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4AAB-7E1B-43D9-B3DF-AD2EA5BBF06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C5DF-5554-4776-8C53-7FE773788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C3D8-712A-40BD-B6CB-1A5A29F7996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A09C-FDAA-495F-BC64-8B75E50E8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E569-A25D-48E6-9A0F-82B07576A1FE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FC507-9808-49E2-A194-5EA21C59DC9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28ED-4F2E-4816-B879-BEABC3E0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B99D-5C09-4535-B021-B782EAFA65E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5185-66B9-4EB5-B97C-D3790CB808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80722-5277-426A-AA1D-B4EDA25D080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4323-91F8-4CA5-AB9E-5027885B7E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9DCA-7DE1-4247-8E0F-63CA3EEAC70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AF6C0-79A9-4C52-84C2-B0FA1969E0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1B8D-27A6-4FCA-9092-3F19BEC3E4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076D-B2FA-41DE-B270-394FA3116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8CCD-A0BC-47B5-B211-EE49D02A7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3F26-A132-4D3E-B310-ACA50E1BF5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CCEB0-8D3A-4A99-AC27-686365A12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FAF7-4777-46FF-8908-7EEF13CBBF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F771-4630-4582-A548-12857C184946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84A9-115E-4E8E-B279-16D91ABDD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8803-756A-4D79-816C-C33B93608C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FC66-9641-4F5F-B057-BD3B8177F6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C1E9-DB0C-4744-BCF9-3BAA2E9D62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9502-392A-49D1-9BD6-D536DCD2B3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E1B8D-27A6-4FCA-9092-3F19BEC3E4A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076D-B2FA-41DE-B270-394FA31165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8CCD-A0BC-47B5-B211-EE49D02A7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43F26-A132-4D3E-B310-ACA50E1BF5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CCEB0-8D3A-4A99-AC27-686365A12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008E-7AF3-4B63-A5FB-F0CE254C896D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FAF7-4777-46FF-8908-7EEF13CBBF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84A9-115E-4E8E-B279-16D91ABDDE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8803-756A-4D79-816C-C33B93608C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FC66-9641-4F5F-B057-BD3B8177F6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C1E9-DB0C-4744-BCF9-3BAA2E9D62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9502-392A-49D1-9BD6-D536DCD2B3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4939-89F5-4B73-BAF3-142301BC7B33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0BF1-587E-4CFE-B495-59CCA0F0C7CF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4E19-9A5E-4912-8AED-99F7C4AA1BC3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A84A-4603-4F45-BF09-0A3AA7A03B79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44BF-2FD0-4256-9243-6E1ABF8AE676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6E24-23B3-4C12-B4EF-9180434920F5}" type="datetime1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2B52-4C06-41CC-A7A2-02BA2830C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66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9C284-6C84-4B7A-98F6-8C3E7EFFEB31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09.05.2018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D42E4-3B3B-4F22-9567-9C4E4742F8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E8F79-2517-4089-AAD3-4263F0F30149}" type="slidenum"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E8F79-2517-4089-AAD3-4263F0F30149}" type="slidenum"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eizvesten_-_fon_dlya_stihov_o_vojne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55;&#1050;\&#1056;&#1072;&#1073;&#1086;&#1095;&#1080;&#1081;%20&#1089;&#1090;&#1086;&#1083;\&#1048;&#1084;&#1103;%20&#1090;&#1074;&#1086;&#1077;%20&#1085;&#1077;&#1080;&#1079;&#1074;&#1077;&#1089;&#1090;&#1085;&#1086;,%20&#1087;&#1086;&#1076;&#1074;&#1080;&#1075;%20&#1090;&#1074;&#1086;&#1081;%20&#1073;&#1077;&#1089;&#1089;&#1084;&#1077;&#1088;&#1090;&#1077;&#1085;\&#1042;&#1099;&#1089;&#1086;&#1094;&#1082;&#1080;&#1081;.mp3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ladimir_vysotskiy_-_bratskie_mogily_(zaycev.net)%20(1)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46;&#1076;&#1080;%20&#1084;&#1077;&#1085;&#1103;%20-%20&#1095;&#1080;&#1090;&#1072;&#1077;&#1090;%20&#1057;&#1077;&#1088;&#1075;&#1077;&#1081;%20&#1041;&#1077;&#1079;&#1088;&#1091;&#1082;&#1086;&#1074;.mp4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g11.nnm.me/c/5/c/5/1/fc371eda962d0f3d651c403c574.jpg" TargetMode="External"/><Relationship Id="rId13" Type="http://schemas.openxmlformats.org/officeDocument/2006/relationships/hyperlink" Target="https://upload.wikimedia.org/wikipedia/commons/8/8a/Medvedev_-_Tomb_of_the_Unknown_Soldier.jpeg" TargetMode="External"/><Relationship Id="rId3" Type="http://schemas.openxmlformats.org/officeDocument/2006/relationships/hyperlink" Target="http://anyamashka.ru/_ph/77/2/207831442.gif?1415274359" TargetMode="External"/><Relationship Id="rId7" Type="http://schemas.openxmlformats.org/officeDocument/2006/relationships/hyperlink" Target="http://www.kurgan.ru/img/news/n67653.jpg" TargetMode="External"/><Relationship Id="rId12" Type="http://schemas.openxmlformats.org/officeDocument/2006/relationships/hyperlink" Target="http://rublevka.lonru.ru/ufiles/yp/206/459.jpg" TargetMode="External"/><Relationship Id="rId2" Type="http://schemas.openxmlformats.org/officeDocument/2006/relationships/hyperlink" Target="http://anyamashka.ru/_ph/77/2/58708764.gif?1415274063" TargetMode="External"/><Relationship Id="rId16" Type="http://schemas.openxmlformats.org/officeDocument/2006/relationships/hyperlink" Target="http://kolyan.net/uploads/posts/2010-05/thumbs/1273080446_img05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kadashnikov.ru/voyna4.jpg" TargetMode="External"/><Relationship Id="rId11" Type="http://schemas.openxmlformats.org/officeDocument/2006/relationships/hyperlink" Target="http://www.vipgeo.ru/uploads/content_image/large/70712.jpg" TargetMode="External"/><Relationship Id="rId5" Type="http://schemas.openxmlformats.org/officeDocument/2006/relationships/hyperlink" Target="http://im.kommersant.ru/Issues.photo/CORP/2013/12/02/KOG_135469_00002_2_t219_183652.jpg" TargetMode="External"/><Relationship Id="rId15" Type="http://schemas.openxmlformats.org/officeDocument/2006/relationships/hyperlink" Target="http://www.visacomtour.ru/wp-content/uploads/dostvisa/pamjatnik_neizvestnomu_soldatu-3.jpg" TargetMode="External"/><Relationship Id="rId10" Type="http://schemas.openxmlformats.org/officeDocument/2006/relationships/hyperlink" Target="http://moole.ru/uploads/posts/2011-04/1304187050_1303241230_vechnyy-ogon.jpg" TargetMode="External"/><Relationship Id="rId4" Type="http://schemas.openxmlformats.org/officeDocument/2006/relationships/hyperlink" Target="https://upload.wikimedia.org/wikipedia/ru/d/dd/%D0%A4%D0%BE%D1%82%D0%BE20_Vdovenco.jpg" TargetMode="External"/><Relationship Id="rId9" Type="http://schemas.openxmlformats.org/officeDocument/2006/relationships/hyperlink" Target="http://gdb.rferl.org/B035D700-D730-488B-8E5F-0AA45108A68C_w640_r1_s.jpg" TargetMode="External"/><Relationship Id="rId14" Type="http://schemas.openxmlformats.org/officeDocument/2006/relationships/hyperlink" Target="http://photocdn3.itar-tass.com/width/744_b12f2926/tass/m2/uploads/i/20141024/3877498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116616" cy="74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972616" y="0"/>
            <a:ext cx="734481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endParaRPr lang="ru-RU" sz="4800" b="1" i="1" dirty="0">
              <a:solidFill>
                <a:schemeClr val="bg1"/>
              </a:solidFill>
            </a:endParaRPr>
          </a:p>
          <a:p>
            <a:pPr algn="ctr"/>
            <a:endParaRPr lang="ru-RU" sz="4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Стихотворение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«Наши Ветераны»</a:t>
            </a:r>
            <a:endParaRPr lang="ru-RU" sz="4800" b="1" i="1" dirty="0">
              <a:solidFill>
                <a:schemeClr val="bg1"/>
              </a:solidFill>
            </a:endParaRPr>
          </a:p>
          <a:p>
            <a:endParaRPr lang="ru-RU" sz="4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hlinkClick r:id="rId3" action="ppaction://hlinkfile"/>
              </a:rPr>
              <a:t>Читает группы МОСР-16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hlinkClick r:id="rId3" action="ppaction://hlinkfile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hlinkClick r:id="rId3" action="ppaction://hlinkfile"/>
              </a:rPr>
              <a:t>Говоренко</a:t>
            </a:r>
            <a:r>
              <a:rPr lang="ru-RU" sz="3600" b="1" i="1" dirty="0" smtClean="0">
                <a:solidFill>
                  <a:schemeClr val="bg1"/>
                </a:solidFill>
                <a:hlinkClick r:id="rId3" action="ppaction://hlinkfile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hlinkClick r:id="rId3" action="ppaction://hlinkfile"/>
              </a:rPr>
              <a:t>Григорий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Классный руководитель: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Жучкова</a:t>
            </a:r>
            <a:r>
              <a:rPr lang="ru-RU" sz="2400" b="1" i="1" dirty="0" smtClean="0">
                <a:solidFill>
                  <a:schemeClr val="bg1"/>
                </a:solidFill>
              </a:rPr>
              <a:t> Е.А.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endParaRPr lang="ru-RU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661"/>
    </mc:Choice>
    <mc:Fallback xmlns="">
      <p:transition spd="slow" advTm="106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4/45/%D0%92%D0%B5%D1%82%D0%B5%D1%80%D0%B0%D0%BD%D1%8B_%D0%92%D0%B5%D0%BB%D0%B8%D0%BA%D0%BE%D0%B9_%D0%9E%D1%82%D0%B5%D1%87%D0%B5%D1%81%D1%82%D0%B2%D0%B5%D0%BD%D0%BD%D0%BE%D0%B9_%D0%B2%D0%BE%D0%B9%D0%BD%D1%8B_1941-1945%D0%B3%D0%B3.%2C_%D0%BD%D0%B0_%D0%BF%D1%80%D0%B0%D0%B7%D0%B4%D0%BD%D0%BE%D0%B2%D0%B0%D0%BD%D0%B8%D0%B8_66_%D0%B3%D0%BE%D0%B4%D0%BE%D0%B2%D1%89%D0%B8%D0%BD%D1%8B_%D0%BF%D0%BE%D0%B1%D0%B5%D0%B4%D1%8B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"/>
    </mc:Choice>
    <mc:Fallback xmlns="">
      <p:transition spd="slow" advTm="49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2400" b="1" dirty="0"/>
          </a:p>
        </p:txBody>
      </p:sp>
      <p:pic>
        <p:nvPicPr>
          <p:cNvPr id="7" name="Высоцки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5733256"/>
            <a:ext cx="304800" cy="304800"/>
          </a:xfrm>
          <a:prstGeom prst="rect">
            <a:avLst/>
          </a:prstGeom>
        </p:spPr>
      </p:pic>
      <p:pic>
        <p:nvPicPr>
          <p:cNvPr id="2050" name="Picture 2" descr="http://visualrian.ru/images/old_preview/11/63/116319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2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mages-1.moifoto.ru/big/1/893/1165808rqg.jpg?1415626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142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Picture 2" descr="В России сегодня День памяти и скор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3714728"/>
          </a:xfrm>
          <a:prstGeom prst="rect">
            <a:avLst/>
          </a:prstGeom>
          <a:noFill/>
        </p:spPr>
      </p:pic>
      <p:pic>
        <p:nvPicPr>
          <p:cNvPr id="4" name="Picture 2" descr=" 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  <p:pic>
        <p:nvPicPr>
          <p:cNvPr id="6" name="Picture 2" descr="вечный огон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151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3"/>
    </mc:Choice>
    <mc:Fallback xmlns="">
      <p:transition spd="slow" advTm="125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upload.wikimedia.org/wikipedia/commons/thumb/7/7b/Tomb_of_the_Unknown_Soldier_%28Moscow%2C_2004%29.jpg/1280px-Tomb_of_the_Unknown_Soldier_%28Moscow%2C_2004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/>
    </mc:Choice>
    <mc:Fallback xmlns="">
      <p:transition spd="slow" advTm="46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rbanbellworld.usluga.me/uploads/s/x/t/z/xtzbvyvtikz4/img/93kLDR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"/>
    </mc:Choice>
    <mc:Fallback xmlns="">
      <p:transition spd="slow" advTm="769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6093296"/>
            <a:ext cx="1834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 в Рогачеве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ianews24.ru/wp-content/uploads/2017/06/2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80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4"/>
    </mc:Choice>
    <mc:Fallback xmlns="">
      <p:transition spd="slow" advTm="71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9 Мая Память и Слава Героям анима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3"/>
    </mc:Choice>
    <mc:Fallback xmlns="">
      <p:transition spd="slow" advTm="116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Picture 2" descr="вечный огон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2"/>
    </mc:Choice>
    <mc:Fallback xmlns="">
      <p:transition spd="slow" advTm="1392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ечный Огонь..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vvo4"/>
          <p:cNvPicPr>
            <a:picLocks noChangeAspect="1" noChangeArrowheads="1"/>
          </p:cNvPicPr>
          <p:nvPr/>
        </p:nvPicPr>
        <p:blipFill>
          <a:blip r:embed="rId3" cstate="print"/>
          <a:srcRect l="2751" t="23817" r="1963" b="5638"/>
          <a:stretch>
            <a:fillRect/>
          </a:stretch>
        </p:blipFill>
        <p:spPr bwMode="auto">
          <a:xfrm>
            <a:off x="0" y="5445224"/>
            <a:ext cx="2915816" cy="14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1"/>
    </mc:Choice>
    <mc:Fallback xmlns="">
      <p:transition spd="slow" advTm="19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990975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3071813" y="2005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5" descr="poster-194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207"/>
            <a:ext cx="33718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1"/>
    </mc:Choice>
    <mc:Fallback xmlns="">
      <p:transition spd="slow" advTm="77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91138" name="Picture 2" descr="http://img.anews.com/media/posts/images/20150629/2592096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1"/>
    </mc:Choice>
    <mc:Fallback xmlns="">
      <p:transition spd="slow" advTm="2300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00800" cy="7920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Иллюстративные источники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http://anyamashka.ru/_ph/77/2/58708764.gif?1415274063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http://anyamashka.ru/_ph/77/2/207831442.gif?1415274359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https://upload.wikimedia.org/wikipedia/ru/d/dd/%D0%A4%D0%BE%D1%82%D0%BE20_Vdovenco.jpg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http://im.kommersant.ru/Issues.photo/CORP/2013/12/02/KOG_135469_00002_2_t219_183652.jpg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http://kadashnikov.ru/voyna4.jpg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http://www.kurgan.ru/img/news/n67653.jpg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http://img11.nnm.me/c/5/c/5/1/fc371eda962d0f3d651c403c574.jpg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http://gdb.rferl.org/B035D700-D730-488B-8E5F-0AA45108A68C_w640_r1_s.jpg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http://moole.ru/uploads/posts/2011-04/1304187050_1303241230_vechnyy-ogon.jpg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http://www.vipgeo.ru/uploads/content_image/large/70712.jpg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http://rublevka.lonru.ru/ufiles/yp/206/459.jpg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https://upload.wikimedia.org/wikipedia/commons/8/8a/Medvedev_-_Tomb_of_the_Unknown_Soldier.jpeg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http://photocdn3.itar-tass.com/width/744_b12f2926/tass/m2/uploads/i/20141024/3877498.jpg</a:t>
            </a:r>
            <a:endParaRPr lang="ru-RU" sz="1600" dirty="0" smtClean="0"/>
          </a:p>
          <a:p>
            <a:r>
              <a:rPr lang="en-US" sz="1600" dirty="0" smtClean="0">
                <a:hlinkClick r:id="rId15"/>
              </a:rPr>
              <a:t>http://www.visacomtour.ru/wp-content/uploads/dostvisa/pamjatnik_neizvestnomu_soldatu-3.jpg</a:t>
            </a:r>
            <a:endParaRPr lang="ru-RU" sz="1600" dirty="0" smtClean="0"/>
          </a:p>
          <a:p>
            <a:r>
              <a:rPr lang="en-US" sz="1600" dirty="0" smtClean="0">
                <a:hlinkClick r:id="rId16"/>
              </a:rPr>
              <a:t>http://kolyan.net/uploads/posts/2010-05/thumbs/1273080446_img05.jpg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2088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9492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"/>
    </mc:Choice>
    <mc:Fallback xmlns="">
      <p:transition spd="slow" advTm="26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6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9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"/>
    </mc:Choice>
    <mc:Fallback xmlns="">
      <p:transition spd="slow" advTm="41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604963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"/>
    </mc:Choice>
    <mc:Fallback xmlns="">
      <p:transition spd="slow" advTm="69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крытки анимашки к 9 Ма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0"/>
    </mc:Choice>
    <mc:Fallback xmlns="">
      <p:transition spd="slow" advTm="59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User\Рабочий стол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0649"/>
            <a:ext cx="8501063" cy="631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83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Ð°ÑÐ¸Ñ ÐÐ¾Ð»Ð¸Ð½Ð°, ÐÐµÑÐ¾Ð¹ Ð¡Ð¾Ð²ÐµÑÑÐºÐ¾Ð³Ð¾ Ð¡Ð¾ÑÐ·Ð°, Ð³Ð²Ð°ÑÐ´Ð¸Ð¸ ÐºÐ°Ð¿Ð¸ÑÐ°Ð½, Ð·Ð°Ð¼ÐµÑÑÐ¸ÑÐµÐ»Ñ ÐºÐ¾Ð¼Ð°Ð½Ð´Ð¸Ña ÑÑÐºÐ°Ð´ÑÐ¸Ð»ÑÐ¸ 125-Ð³Ð¾ Ð³Ð²Ð°ÑÐ´ÐµÐ¹ÑÐºÐ¾Ð³Ð¾ Ð±Ð¾Ð¼Ð±Ð°ÑÐ´Ð¸ÑÐ¾Ð²Ð¾ÑÐ½Ð¾Ð³Ð¾ Ð°Ð²Ð¸Ð°ÑÐ¸Ð¾Ð½Ð½Ð¾Ð³Ð¾ Ð¿Ð¾Ð»ÐºÐ° 4-Ð¹ Ð³Ð²Ð°ÑÐ´ÐµÐ¹ÑÐºÐ¾Ð¹ Ð±Ð¾Ð¼Ð±Ð°ÑÐ´Ð¸ÑÐ¾Ð²Ð¾ÑÐ½Ð¾Ð¹ Ð°Ð²Ð¸Ð°ÑÐ¸Ð¾Ð½Ð½Ð¾Ð¹ Ð´Ð¸Ð²Ð¸Ð·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"/>
    </mc:Choice>
    <mc:Fallback xmlns="">
      <p:transition spd="slow" advTm="57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Открытка-анимация к 9 М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7740"/>
            <a:ext cx="9252520" cy="6957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"/>
    </mc:Choice>
    <mc:Fallback xmlns="">
      <p:transition spd="slow" advTm="63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540105/v540105583/100a/qZYrGRjMC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" y="0"/>
            <a:ext cx="9139944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1"/>
    </mc:Choice>
    <mc:Fallback xmlns="">
      <p:transition spd="slow" advTm="757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78</Words>
  <Application>Microsoft Office PowerPoint</Application>
  <PresentationFormat>Экран (4:3)</PresentationFormat>
  <Paragraphs>43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Иллюстративные источники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subject> Имя твое неизвестно, подвиг твой бессмертен </dc:subject>
  <dc:creator>Родионова Любовь</dc:creator>
  <cp:keywords>неизвестный солдат память</cp:keywords>
  <cp:lastModifiedBy>User</cp:lastModifiedBy>
  <cp:revision>91</cp:revision>
  <dcterms:created xsi:type="dcterms:W3CDTF">2014-10-28T15:04:53Z</dcterms:created>
  <dcterms:modified xsi:type="dcterms:W3CDTF">2018-05-09T08:49:04Z</dcterms:modified>
</cp:coreProperties>
</file>