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8AFF48-7F92-4F47-A180-148733C12201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2A784B-A312-4901-9CC7-E4DD9405C385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F48-7F92-4F47-A180-148733C12201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784B-A312-4901-9CC7-E4DD9405C385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F48-7F92-4F47-A180-148733C12201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784B-A312-4901-9CC7-E4DD9405C385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F48-7F92-4F47-A180-148733C12201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784B-A312-4901-9CC7-E4DD9405C38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F48-7F92-4F47-A180-148733C12201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784B-A312-4901-9CC7-E4DD9405C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F48-7F92-4F47-A180-148733C12201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784B-A312-4901-9CC7-E4DD9405C38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F48-7F92-4F47-A180-148733C12201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784B-A312-4901-9CC7-E4DD9405C385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F48-7F92-4F47-A180-148733C12201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784B-A312-4901-9CC7-E4DD9405C385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F48-7F92-4F47-A180-148733C12201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784B-A312-4901-9CC7-E4DD9405C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F48-7F92-4F47-A180-148733C12201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784B-A312-4901-9CC7-E4DD9405C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F48-7F92-4F47-A180-148733C12201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784B-A312-4901-9CC7-E4DD9405C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98AFF48-7F92-4F47-A180-148733C12201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42A784B-A312-4901-9CC7-E4DD9405C3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48347"/>
            <a:ext cx="8568951" cy="4349005"/>
          </a:xfrm>
        </p:spPr>
        <p:txBody>
          <a:bodyPr>
            <a:noAutofit/>
          </a:bodyPr>
          <a:lstStyle/>
          <a:p>
            <a:pPr algn="just"/>
            <a:r>
              <a:rPr lang="ru-RU" sz="2800" dirty="0"/>
              <a:t>Какое общее название имеют науки о природе</a:t>
            </a:r>
            <a:r>
              <a:rPr lang="ru-RU" sz="2800" dirty="0" smtClean="0"/>
              <a:t>? </a:t>
            </a:r>
          </a:p>
          <a:p>
            <a:pPr marL="0" indent="0" algn="ctr">
              <a:buNone/>
            </a:pPr>
            <a:r>
              <a:rPr lang="ru-RU" sz="2800" b="1" i="1" dirty="0" smtClean="0"/>
              <a:t>естественные;</a:t>
            </a:r>
            <a:endParaRPr lang="ru-RU" sz="2800" b="1" dirty="0" smtClean="0"/>
          </a:p>
          <a:p>
            <a:pPr algn="just"/>
            <a:r>
              <a:rPr lang="ru-RU" sz="2800" dirty="0" smtClean="0"/>
              <a:t>Перечислите </a:t>
            </a:r>
            <a:r>
              <a:rPr lang="ru-RU" sz="2800" dirty="0"/>
              <a:t>известные вам науки о природе</a:t>
            </a:r>
            <a:r>
              <a:rPr lang="ru-RU" sz="2800" dirty="0" smtClean="0"/>
              <a:t>? </a:t>
            </a:r>
          </a:p>
          <a:p>
            <a:pPr marL="0" indent="0" algn="ctr">
              <a:buNone/>
            </a:pPr>
            <a:r>
              <a:rPr lang="ru-RU" sz="2800" b="1" i="1" dirty="0" smtClean="0"/>
              <a:t>астрономия</a:t>
            </a:r>
            <a:r>
              <a:rPr lang="ru-RU" sz="2800" b="1" i="1" dirty="0"/>
              <a:t>, физика, химия, география, </a:t>
            </a:r>
            <a:r>
              <a:rPr lang="ru-RU" sz="2800" b="1" i="1" dirty="0" smtClean="0"/>
              <a:t>биология</a:t>
            </a:r>
            <a:r>
              <a:rPr lang="ru-RU" sz="2800" b="1" dirty="0" smtClean="0"/>
              <a:t>; </a:t>
            </a:r>
          </a:p>
          <a:p>
            <a:pPr algn="just"/>
            <a:r>
              <a:rPr lang="ru-RU" sz="2800" dirty="0" smtClean="0"/>
              <a:t>Что </a:t>
            </a:r>
            <a:r>
              <a:rPr lang="ru-RU" sz="2800" dirty="0"/>
              <a:t>изучает биология? 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b="1" i="1" dirty="0" smtClean="0"/>
              <a:t>Биология – это наука о живой природе, изучает разнообразие живых существ, их развитие и связь между собой и неживой природой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знаний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6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1435766"/>
          </a:xfrm>
        </p:spPr>
        <p:txBody>
          <a:bodyPr/>
          <a:lstStyle/>
          <a:p>
            <a:pPr algn="just"/>
            <a:r>
              <a:rPr lang="ru-RU" sz="3200" dirty="0" smtClean="0"/>
              <a:t>Что изображено на рисунке? Какое отношение имеют предметы изображенные на картинке к наукам?</a:t>
            </a:r>
            <a:endParaRPr lang="ru-RU" sz="32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247900"/>
            <a:ext cx="7488832" cy="4277444"/>
          </a:xfrm>
        </p:spPr>
      </p:pic>
    </p:spTree>
    <p:extLst>
      <p:ext uri="{BB962C8B-B14F-4D97-AF65-F5344CB8AC3E}">
        <p14:creationId xmlns:p14="http://schemas.microsoft.com/office/powerpoint/2010/main" val="2036340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789040"/>
            <a:ext cx="6777318" cy="1731982"/>
          </a:xfrm>
        </p:spPr>
        <p:txBody>
          <a:bodyPr/>
          <a:lstStyle/>
          <a:p>
            <a:r>
              <a:rPr lang="ru-RU" dirty="0" smtClean="0"/>
              <a:t>Методы изучения природы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276872"/>
            <a:ext cx="6400800" cy="88850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Тема урока: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99692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50851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Что такое методы изучения </a:t>
            </a:r>
            <a:r>
              <a:rPr lang="ru-RU" dirty="0" smtClean="0"/>
              <a:t>природы – </a:t>
            </a:r>
          </a:p>
          <a:p>
            <a:pPr marL="0" indent="0" algn="ctr">
              <a:buNone/>
            </a:pPr>
            <a:r>
              <a:rPr lang="ru-RU" b="1" i="1" dirty="0" smtClean="0"/>
              <a:t>это </a:t>
            </a:r>
            <a:r>
              <a:rPr lang="ru-RU" b="1" i="1" dirty="0"/>
              <a:t>способы, которые используют для ее </a:t>
            </a:r>
            <a:r>
              <a:rPr lang="ru-RU" b="1" i="1" dirty="0" smtClean="0"/>
              <a:t>познания</a:t>
            </a:r>
            <a:endParaRPr lang="ru-RU" b="1" dirty="0"/>
          </a:p>
          <a:p>
            <a:pPr algn="just"/>
            <a:r>
              <a:rPr lang="ru-RU" dirty="0"/>
              <a:t>Перечислите главные методы изучения – </a:t>
            </a:r>
            <a:endParaRPr lang="ru-RU" dirty="0" smtClean="0"/>
          </a:p>
          <a:p>
            <a:pPr marL="0" indent="0" algn="ctr">
              <a:buNone/>
            </a:pPr>
            <a:r>
              <a:rPr lang="ru-RU" b="1" i="1" dirty="0" smtClean="0"/>
              <a:t>наблюдение</a:t>
            </a:r>
            <a:r>
              <a:rPr lang="ru-RU" b="1" i="1" dirty="0"/>
              <a:t>, эксперимент, </a:t>
            </a:r>
            <a:r>
              <a:rPr lang="ru-RU" b="1" i="1" dirty="0" smtClean="0"/>
              <a:t>измерение</a:t>
            </a:r>
            <a:endParaRPr lang="ru-RU" b="1" dirty="0"/>
          </a:p>
          <a:p>
            <a:pPr algn="just"/>
            <a:r>
              <a:rPr lang="ru-RU" dirty="0"/>
              <a:t>Какие методы изучения были применены в этих примерах:</a:t>
            </a:r>
          </a:p>
          <a:p>
            <a:pPr marL="0" indent="0" algn="just">
              <a:buNone/>
            </a:pPr>
            <a:r>
              <a:rPr lang="ru-RU" dirty="0"/>
              <a:t>а</a:t>
            </a:r>
            <a:r>
              <a:rPr lang="ru-RU" dirty="0" smtClean="0"/>
              <a:t>) Лен </a:t>
            </a:r>
            <a:r>
              <a:rPr lang="ru-RU" dirty="0"/>
              <a:t>цветет голубыми цветочками только до обеда </a:t>
            </a:r>
            <a:endParaRPr lang="ru-RU" dirty="0" smtClean="0"/>
          </a:p>
          <a:p>
            <a:pPr marL="0" indent="0" algn="ctr">
              <a:buNone/>
            </a:pPr>
            <a:r>
              <a:rPr lang="ru-RU" b="1" i="1" dirty="0" smtClean="0"/>
              <a:t>Наблюдение</a:t>
            </a:r>
          </a:p>
          <a:p>
            <a:pPr marL="0" indent="0"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б) Самое крупное соцветие у одной из индийских пальм. Оно достигает в высоту 14 м, его диаметр 12м</a:t>
            </a:r>
          </a:p>
          <a:p>
            <a:pPr marL="0" indent="0" algn="ctr">
              <a:buNone/>
            </a:pPr>
            <a:r>
              <a:rPr lang="ru-RU" b="1" i="1" dirty="0" smtClean="0"/>
              <a:t>Измерение</a:t>
            </a:r>
          </a:p>
          <a:p>
            <a:pPr marL="0" indent="0" algn="just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в) Грязный </a:t>
            </a:r>
            <a:r>
              <a:rPr lang="ru-RU" dirty="0"/>
              <a:t>снег быстрее тает, чем </a:t>
            </a:r>
            <a:r>
              <a:rPr lang="ru-RU" dirty="0" smtClean="0"/>
              <a:t>чистый </a:t>
            </a:r>
          </a:p>
          <a:p>
            <a:pPr marL="0" indent="0" algn="ctr">
              <a:buNone/>
            </a:pPr>
            <a:r>
              <a:rPr lang="ru-RU" b="1" i="1" dirty="0" smtClean="0"/>
              <a:t>Эксперимент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570156"/>
            <a:ext cx="8784976" cy="1054250"/>
          </a:xfrm>
        </p:spPr>
        <p:txBody>
          <a:bodyPr/>
          <a:lstStyle/>
          <a:p>
            <a:r>
              <a:rPr lang="ru-RU" sz="4000" dirty="0" smtClean="0"/>
              <a:t>Письменно ответить на вопросы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8704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/>
              <a:t>§2 учить, р/т</a:t>
            </a:r>
            <a:endParaRPr lang="ru-RU" sz="7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36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63</TotalTime>
  <Words>131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Твердый переплет</vt:lpstr>
      <vt:lpstr>Проверка знаний</vt:lpstr>
      <vt:lpstr>Что изображено на рисунке? Какое отношение имеют предметы изображенные на картинке к наукам?</vt:lpstr>
      <vt:lpstr>Методы изучения природы</vt:lpstr>
      <vt:lpstr>Письменно ответить на вопросы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6</cp:revision>
  <dcterms:created xsi:type="dcterms:W3CDTF">2016-09-12T15:34:29Z</dcterms:created>
  <dcterms:modified xsi:type="dcterms:W3CDTF">2016-09-12T16:37:57Z</dcterms:modified>
</cp:coreProperties>
</file>