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8" r:id="rId3"/>
    <p:sldId id="257" r:id="rId4"/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9363-E357-4090-A286-530A4CFBF6DD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B592-33FD-4064-8989-CB02D1C6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9363-E357-4090-A286-530A4CFBF6DD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B592-33FD-4064-8989-CB02D1C6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9363-E357-4090-A286-530A4CFBF6DD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B592-33FD-4064-8989-CB02D1C6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9363-E357-4090-A286-530A4CFBF6DD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B592-33FD-4064-8989-CB02D1C6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9363-E357-4090-A286-530A4CFBF6DD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B592-33FD-4064-8989-CB02D1C6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9363-E357-4090-A286-530A4CFBF6DD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B592-33FD-4064-8989-CB02D1C6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9363-E357-4090-A286-530A4CFBF6DD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B592-33FD-4064-8989-CB02D1C6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9363-E357-4090-A286-530A4CFBF6DD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B592-33FD-4064-8989-CB02D1C6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9363-E357-4090-A286-530A4CFBF6DD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B592-33FD-4064-8989-CB02D1C6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9363-E357-4090-A286-530A4CFBF6DD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B592-33FD-4064-8989-CB02D1C6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9363-E357-4090-A286-530A4CFBF6DD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B592-33FD-4064-8989-CB02D1C6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C9363-E357-4090-A286-530A4CFBF6DD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2B592-33FD-4064-8989-CB02D1C6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“Good morning, Farmer!”</a:t>
            </a:r>
            <a:endParaRPr lang="ru-RU" dirty="0"/>
          </a:p>
        </p:txBody>
      </p:sp>
      <p:pic>
        <p:nvPicPr>
          <p:cNvPr id="1026" name="Picture 2" descr="https://tinyclipart.com/resource/farmer-clipart/farmer-clipart-163.png"/>
          <p:cNvPicPr>
            <a:picLocks noChangeAspect="1" noChangeArrowheads="1"/>
          </p:cNvPicPr>
          <p:nvPr/>
        </p:nvPicPr>
        <p:blipFill>
          <a:blip r:embed="rId2"/>
          <a:srcRect b="7488"/>
          <a:stretch>
            <a:fillRect/>
          </a:stretch>
        </p:blipFill>
        <p:spPr bwMode="auto">
          <a:xfrm>
            <a:off x="0" y="1357298"/>
            <a:ext cx="5429288" cy="502273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929322" y="3357562"/>
            <a:ext cx="2786082" cy="271464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hlink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hlink"/>
                </a:solidFill>
              </a:rPr>
              <a:t>Учитель английского языка</a:t>
            </a:r>
            <a:endParaRPr lang="en-US" sz="2400" b="1" dirty="0" smtClean="0">
              <a:solidFill>
                <a:schemeClr val="hlink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hlink"/>
                </a:solidFill>
              </a:rPr>
              <a:t>МБОУ «СОШ»</a:t>
            </a:r>
          </a:p>
          <a:p>
            <a:pPr algn="ctr"/>
            <a:r>
              <a:rPr lang="ru-RU" sz="2400" b="1" dirty="0" smtClean="0">
                <a:solidFill>
                  <a:schemeClr val="hlink"/>
                </a:solidFill>
              </a:rPr>
              <a:t>Села Ношуль</a:t>
            </a:r>
          </a:p>
          <a:p>
            <a:pPr algn="ctr"/>
            <a:r>
              <a:rPr lang="ru-RU" sz="2400" b="1" dirty="0" smtClean="0">
                <a:solidFill>
                  <a:schemeClr val="hlink"/>
                </a:solidFill>
              </a:rPr>
              <a:t> Республика Коми</a:t>
            </a:r>
          </a:p>
          <a:p>
            <a:pPr algn="ctr"/>
            <a:r>
              <a:rPr lang="ru-RU" sz="2400" b="1" dirty="0" err="1" smtClean="0">
                <a:solidFill>
                  <a:schemeClr val="hlink"/>
                </a:solidFill>
              </a:rPr>
              <a:t>Елдина</a:t>
            </a:r>
            <a:r>
              <a:rPr lang="ru-RU" sz="2400" b="1" dirty="0" smtClean="0">
                <a:solidFill>
                  <a:schemeClr val="hlink"/>
                </a:solidFill>
              </a:rPr>
              <a:t> Т.А.</a:t>
            </a:r>
          </a:p>
          <a:p>
            <a:pPr algn="ctr"/>
            <a:endParaRPr lang="ru-RU" sz="2400" dirty="0" smtClean="0">
              <a:solidFill>
                <a:schemeClr val="hlink"/>
              </a:solidFill>
            </a:endParaRPr>
          </a:p>
          <a:p>
            <a:pPr algn="ctr"/>
            <a:endParaRPr lang="ru-RU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“Meow, meow!” </a:t>
            </a:r>
            <a:r>
              <a:rPr lang="en-US" dirty="0" smtClean="0"/>
              <a:t>meowed the cat.</a:t>
            </a:r>
            <a:br>
              <a:rPr lang="en-US" dirty="0" smtClean="0"/>
            </a:br>
            <a:r>
              <a:rPr lang="en-US" b="1" dirty="0" smtClean="0"/>
              <a:t>Are you going to the forest?</a:t>
            </a:r>
            <a:endParaRPr lang="ru-RU" b="1" dirty="0"/>
          </a:p>
        </p:txBody>
      </p:sp>
      <p:pic>
        <p:nvPicPr>
          <p:cNvPr id="19458" name="Picture 2" descr="https://im0-tub-ru.yandex.net/i?id=c256db928655c951068ddabfcca55b56&amp;n=33&amp;h=215&amp;w=2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285992"/>
            <a:ext cx="3900513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“Quack, quack!” </a:t>
            </a:r>
            <a:r>
              <a:rPr lang="en-US" dirty="0" smtClean="0"/>
              <a:t>quacked the ducks.</a:t>
            </a:r>
            <a:br>
              <a:rPr lang="en-US" dirty="0" smtClean="0"/>
            </a:br>
            <a:r>
              <a:rPr lang="en-US" b="1" dirty="0" smtClean="0"/>
              <a:t>Are you going to the river?</a:t>
            </a:r>
            <a:endParaRPr lang="ru-RU" b="1" dirty="0"/>
          </a:p>
        </p:txBody>
      </p:sp>
      <p:pic>
        <p:nvPicPr>
          <p:cNvPr id="21506" name="Picture 2" descr="https://im0-tub-ru.yandex.net/i?id=d6d9a1631005031a35837578e689fd65&amp;n=33&amp;h=215&amp;w=480"/>
          <p:cNvPicPr>
            <a:picLocks noChangeAspect="1" noChangeArrowheads="1"/>
          </p:cNvPicPr>
          <p:nvPr/>
        </p:nvPicPr>
        <p:blipFill>
          <a:blip r:embed="rId2"/>
          <a:srcRect b="10811"/>
          <a:stretch>
            <a:fillRect/>
          </a:stretch>
        </p:blipFill>
        <p:spPr bwMode="auto">
          <a:xfrm>
            <a:off x="1000100" y="2000240"/>
            <a:ext cx="6608015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“Moo, moo!” </a:t>
            </a:r>
            <a:r>
              <a:rPr lang="en-US" dirty="0" smtClean="0"/>
              <a:t>mooed the cows.</a:t>
            </a:r>
            <a:br>
              <a:rPr lang="en-US" dirty="0" smtClean="0"/>
            </a:br>
            <a:r>
              <a:rPr lang="en-US" b="1" dirty="0" smtClean="0"/>
              <a:t>Are you going to the dairy?</a:t>
            </a:r>
            <a:endParaRPr lang="ru-RU" b="1" dirty="0"/>
          </a:p>
        </p:txBody>
      </p:sp>
      <p:pic>
        <p:nvPicPr>
          <p:cNvPr id="22530" name="Picture 2" descr="https://im3-tub-ru.yandex.net/i?id=b2fae739d753b045c266764ccb1d0b39&amp;n=33&amp;h=215&amp;w=2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5" y="1785926"/>
            <a:ext cx="5473145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6430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And all together they meowed and quacked and mooed.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“Where are you going?”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" name="Picture 2" descr="https://im0-tub-ru.yandex.net/i?id=c256db928655c951068ddabfcca55b56&amp;n=33&amp;h=215&amp;w=2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074" y="4071943"/>
            <a:ext cx="2539869" cy="2000264"/>
          </a:xfrm>
          <a:prstGeom prst="rect">
            <a:avLst/>
          </a:prstGeom>
          <a:noFill/>
        </p:spPr>
      </p:pic>
      <p:pic>
        <p:nvPicPr>
          <p:cNvPr id="4" name="Picture 2" descr="https://im0-tub-ru.yandex.net/i?id=d6d9a1631005031a35837578e689fd65&amp;n=33&amp;h=215&amp;w=480"/>
          <p:cNvPicPr>
            <a:picLocks noChangeAspect="1" noChangeArrowheads="1"/>
          </p:cNvPicPr>
          <p:nvPr/>
        </p:nvPicPr>
        <p:blipFill>
          <a:blip r:embed="rId3"/>
          <a:srcRect b="10811"/>
          <a:stretch>
            <a:fillRect/>
          </a:stretch>
        </p:blipFill>
        <p:spPr bwMode="auto">
          <a:xfrm>
            <a:off x="3571868" y="5035752"/>
            <a:ext cx="4679189" cy="1669332"/>
          </a:xfrm>
          <a:prstGeom prst="rect">
            <a:avLst/>
          </a:prstGeom>
          <a:noFill/>
        </p:spPr>
      </p:pic>
      <p:pic>
        <p:nvPicPr>
          <p:cNvPr id="5" name="Picture 2" descr="https://im3-tub-ru.yandex.net/i?id=b2fae739d753b045c266764ccb1d0b39&amp;n=33&amp;h=215&amp;w=28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1928802"/>
            <a:ext cx="4152041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27146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farmer just smiled.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“With all this noise, I think you can guess,” </a:t>
            </a:r>
            <a:r>
              <a:rPr lang="en-US" dirty="0" smtClean="0"/>
              <a:t>he said. </a:t>
            </a:r>
            <a:r>
              <a:rPr lang="en-US" b="1" dirty="0" smtClean="0">
                <a:solidFill>
                  <a:srgbClr val="FF0000"/>
                </a:solidFill>
              </a:rPr>
              <a:t>“I’m going to town to buy some earplugs, of course!”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" name="Picture 2" descr="https://im1-tub-ru.yandex.net/i?id=a0e4e2939f94ad5e87920a70381edbb0&amp;n=33&amp;h=215&amp;w=215"/>
          <p:cNvPicPr>
            <a:picLocks noChangeAspect="1" noChangeArrowheads="1"/>
          </p:cNvPicPr>
          <p:nvPr/>
        </p:nvPicPr>
        <p:blipFill>
          <a:blip r:embed="rId2"/>
          <a:srcRect t="12500"/>
          <a:stretch>
            <a:fillRect/>
          </a:stretch>
        </p:blipFill>
        <p:spPr bwMode="auto">
          <a:xfrm>
            <a:off x="2500298" y="3071810"/>
            <a:ext cx="4000528" cy="3500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175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“Good morning, Farmer!”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1) </a:t>
            </a:r>
            <a:r>
              <a:rPr lang="en-US" dirty="0" smtClean="0"/>
              <a:t>Where did the farmer go one day?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2) </a:t>
            </a:r>
            <a:r>
              <a:rPr lang="en-US" dirty="0" smtClean="0"/>
              <a:t>What did he want to buy?</a:t>
            </a:r>
            <a:br>
              <a:rPr lang="en-US" dirty="0" smtClean="0"/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" name="Picture 2" descr="https://im1-tub-ru.yandex.net/i?id=a0e4e2939f94ad5e87920a70381edbb0&amp;n=33&amp;h=215&amp;w=2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357298"/>
            <a:ext cx="3143272" cy="31432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im1-tub-ru.yandex.net/i?id=a0e4e2939f94ad5e87920a70381edbb0&amp;n=33&amp;h=215&amp;w=2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143116"/>
            <a:ext cx="4071966" cy="4071968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farmer set out from the farmhouse on his red tractor.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m0-tub-ru.yandex.net/i?id=5025f6bb1e47025cdf99772081b13752&amp;n=33&amp;h=215&amp;w=336"/>
          <p:cNvPicPr>
            <a:picLocks noChangeAspect="1" noChangeArrowheads="1"/>
          </p:cNvPicPr>
          <p:nvPr/>
        </p:nvPicPr>
        <p:blipFill>
          <a:blip r:embed="rId2"/>
          <a:srcRect b="12790"/>
          <a:stretch>
            <a:fillRect/>
          </a:stretch>
        </p:blipFill>
        <p:spPr bwMode="auto">
          <a:xfrm>
            <a:off x="1714480" y="1785926"/>
            <a:ext cx="5632704" cy="3143272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“Cluck, cluck!”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Where are you going?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“Oink, oink!” </a:t>
            </a:r>
            <a:r>
              <a:rPr lang="en-US" dirty="0"/>
              <a:t>s</a:t>
            </a:r>
            <a:r>
              <a:rPr lang="en-US" dirty="0" smtClean="0"/>
              <a:t>nuffed the pigs.</a:t>
            </a:r>
            <a:br>
              <a:rPr lang="en-US" dirty="0" smtClean="0"/>
            </a:br>
            <a:r>
              <a:rPr lang="en-US" b="1" dirty="0" smtClean="0"/>
              <a:t>Are you going to the market?</a:t>
            </a:r>
            <a:endParaRPr lang="ru-RU" b="1" dirty="0"/>
          </a:p>
        </p:txBody>
      </p:sp>
      <p:pic>
        <p:nvPicPr>
          <p:cNvPr id="15362" name="Picture 2" descr="https://im1-tub-ru.yandex.net/i?id=41466ac503754ca97396e4a85130b841&amp;n=33&amp;h=215&amp;w=382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 l="15707" t="10465" b="9302"/>
          <a:stretch>
            <a:fillRect/>
          </a:stretch>
        </p:blipFill>
        <p:spPr bwMode="auto">
          <a:xfrm>
            <a:off x="642909" y="1857364"/>
            <a:ext cx="7734290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“Baa, baa!” </a:t>
            </a:r>
            <a:r>
              <a:rPr lang="en-US" dirty="0" smtClean="0"/>
              <a:t>bleated the sheep.</a:t>
            </a:r>
            <a:br>
              <a:rPr lang="en-US" dirty="0" smtClean="0"/>
            </a:br>
            <a:r>
              <a:rPr lang="en-US" dirty="0" smtClean="0"/>
              <a:t>Are you going to the field?</a:t>
            </a:r>
            <a:endParaRPr lang="ru-RU" dirty="0"/>
          </a:p>
        </p:txBody>
      </p:sp>
      <p:pic>
        <p:nvPicPr>
          <p:cNvPr id="16386" name="Picture 2" descr="https://im0-tub-ru.yandex.net/i?id=dd9cba79976ff3db88a36e6adf360451&amp;n=33&amp;h=215&amp;w=2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785926"/>
            <a:ext cx="5116620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“</a:t>
            </a:r>
            <a:r>
              <a:rPr lang="en-US" b="1" dirty="0" err="1" smtClean="0">
                <a:solidFill>
                  <a:srgbClr val="FF0000"/>
                </a:solidFill>
              </a:rPr>
              <a:t>Honk,honk</a:t>
            </a:r>
            <a:r>
              <a:rPr lang="en-US" b="1" dirty="0" smtClean="0">
                <a:solidFill>
                  <a:srgbClr val="FF0000"/>
                </a:solidFill>
              </a:rPr>
              <a:t>!”</a:t>
            </a:r>
            <a:r>
              <a:rPr lang="en-US" dirty="0" smtClean="0"/>
              <a:t> honked the geese.</a:t>
            </a:r>
            <a:br>
              <a:rPr lang="en-US" dirty="0" smtClean="0"/>
            </a:br>
            <a:r>
              <a:rPr lang="en-US" dirty="0" smtClean="0"/>
              <a:t>Are you going far?</a:t>
            </a:r>
            <a:endParaRPr lang="ru-RU" dirty="0"/>
          </a:p>
        </p:txBody>
      </p:sp>
      <p:pic>
        <p:nvPicPr>
          <p:cNvPr id="17410" name="Picture 2" descr="http://cs625123.vk.me/v625123162/6800/37OR3ryORk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000240"/>
            <a:ext cx="6143668" cy="42558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“</a:t>
            </a:r>
            <a:r>
              <a:rPr lang="en-US" b="1" dirty="0" err="1" smtClean="0">
                <a:solidFill>
                  <a:srgbClr val="FF0000"/>
                </a:solidFill>
              </a:rPr>
              <a:t>Woof,woof</a:t>
            </a:r>
            <a:r>
              <a:rPr lang="en-US" b="1" dirty="0" smtClean="0">
                <a:solidFill>
                  <a:srgbClr val="FF0000"/>
                </a:solidFill>
              </a:rPr>
              <a:t>!” </a:t>
            </a:r>
            <a:r>
              <a:rPr lang="en-US" dirty="0" smtClean="0"/>
              <a:t>barked the dog.</a:t>
            </a:r>
            <a:br>
              <a:rPr lang="en-US" dirty="0" smtClean="0"/>
            </a:br>
            <a:r>
              <a:rPr lang="en-US" b="1" dirty="0" smtClean="0"/>
              <a:t>Aren’t you taking me too?</a:t>
            </a:r>
            <a:endParaRPr lang="ru-RU" b="1" dirty="0"/>
          </a:p>
        </p:txBody>
      </p:sp>
      <p:pic>
        <p:nvPicPr>
          <p:cNvPr id="18434" name="Picture 2" descr="https://im0-tub-ru.yandex.net/i?id=91cdabafef8ab48edd74c4ac7d938d12&amp;n=33&amp;h=215&amp;w=1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71612"/>
            <a:ext cx="3530033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“And where are you going?”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they snuffed and honked and barked.</a:t>
            </a:r>
            <a:endParaRPr lang="ru-RU" dirty="0"/>
          </a:p>
        </p:txBody>
      </p:sp>
      <p:pic>
        <p:nvPicPr>
          <p:cNvPr id="3" name="Picture 2" descr="https://im0-tub-ru.yandex.net/i?id=5025f6bb1e47025cdf99772081b13752&amp;n=33&amp;h=215&amp;w=336"/>
          <p:cNvPicPr>
            <a:picLocks noChangeAspect="1" noChangeArrowheads="1"/>
          </p:cNvPicPr>
          <p:nvPr/>
        </p:nvPicPr>
        <p:blipFill>
          <a:blip r:embed="rId2"/>
          <a:srcRect b="12790"/>
          <a:stretch>
            <a:fillRect/>
          </a:stretch>
        </p:blipFill>
        <p:spPr bwMode="auto">
          <a:xfrm>
            <a:off x="214282" y="1928802"/>
            <a:ext cx="3072384" cy="1714512"/>
          </a:xfrm>
          <a:prstGeom prst="rect">
            <a:avLst/>
          </a:prstGeom>
          <a:noFill/>
        </p:spPr>
      </p:pic>
      <p:pic>
        <p:nvPicPr>
          <p:cNvPr id="4" name="Picture 2" descr="https://im1-tub-ru.yandex.net/i?id=41466ac503754ca97396e4a85130b841&amp;n=33&amp;h=215&amp;w=382"/>
          <p:cNvPicPr>
            <a:picLocks noChangeAspect="1" noChangeArrowheads="1"/>
          </p:cNvPicPr>
          <p:nvPr/>
        </p:nvPicPr>
        <p:blipFill>
          <a:blip r:embed="rId3">
            <a:lum contrast="30000"/>
          </a:blip>
          <a:srcRect l="42179" t="15998" r="8771" b="13452"/>
          <a:stretch>
            <a:fillRect/>
          </a:stretch>
        </p:blipFill>
        <p:spPr bwMode="auto">
          <a:xfrm>
            <a:off x="357158" y="4143380"/>
            <a:ext cx="2714644" cy="2197569"/>
          </a:xfrm>
          <a:prstGeom prst="rect">
            <a:avLst/>
          </a:prstGeom>
          <a:noFill/>
        </p:spPr>
      </p:pic>
      <p:pic>
        <p:nvPicPr>
          <p:cNvPr id="5" name="Picture 2" descr="https://im0-tub-ru.yandex.net/i?id=dd9cba79976ff3db88a36e6adf360451&amp;n=33&amp;h=215&amp;w=26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3857628"/>
            <a:ext cx="2902042" cy="2390572"/>
          </a:xfrm>
          <a:prstGeom prst="rect">
            <a:avLst/>
          </a:prstGeom>
          <a:noFill/>
        </p:spPr>
      </p:pic>
      <p:pic>
        <p:nvPicPr>
          <p:cNvPr id="6" name="Picture 2" descr="http://cs625123.vk.me/v625123162/6800/37OR3ryORkM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4572008"/>
            <a:ext cx="2649019" cy="1835047"/>
          </a:xfrm>
          <a:prstGeom prst="rect">
            <a:avLst/>
          </a:prstGeom>
          <a:noFill/>
        </p:spPr>
      </p:pic>
      <p:pic>
        <p:nvPicPr>
          <p:cNvPr id="7" name="Picture 2" descr="https://im0-tub-ru.yandex.net/i?id=91cdabafef8ab48edd74c4ac7d938d12&amp;n=33&amp;h=215&amp;w=16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16" y="1571612"/>
            <a:ext cx="1709859" cy="2214578"/>
          </a:xfrm>
          <a:prstGeom prst="rect">
            <a:avLst/>
          </a:prstGeom>
          <a:noFill/>
        </p:spPr>
      </p:pic>
      <p:sp>
        <p:nvSpPr>
          <p:cNvPr id="8" name="Стрелка вправо 7"/>
          <p:cNvSpPr/>
          <p:nvPr/>
        </p:nvSpPr>
        <p:spPr>
          <a:xfrm rot="16200000">
            <a:off x="3480998" y="2909502"/>
            <a:ext cx="2928958" cy="2531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Выгнутая влево стрелка 8"/>
          <p:cNvSpPr/>
          <p:nvPr/>
        </p:nvSpPr>
        <p:spPr>
          <a:xfrm rot="11137808">
            <a:off x="2720552" y="1417190"/>
            <a:ext cx="1426394" cy="4177786"/>
          </a:xfrm>
          <a:prstGeom prst="curvedRightArrow">
            <a:avLst>
              <a:gd name="adj1" fmla="val 26981"/>
              <a:gd name="adj2" fmla="val 35479"/>
              <a:gd name="adj3" fmla="val 305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Круговая стрелка 9"/>
          <p:cNvSpPr/>
          <p:nvPr/>
        </p:nvSpPr>
        <p:spPr>
          <a:xfrm rot="14644488">
            <a:off x="6648357" y="1300372"/>
            <a:ext cx="978408" cy="125807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119</Words>
  <Application>Microsoft Office PowerPoint</Application>
  <PresentationFormat>Экран (4:3)</PresentationFormat>
  <Paragraphs>20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“Good morning, Farmer!”</vt:lpstr>
      <vt:lpstr>       “Good morning, Farmer!”        1) Where did the farmer go one day? 2) What did he want to buy?     </vt:lpstr>
      <vt:lpstr>A farmer set out from the farmhouse on his red tractor.</vt:lpstr>
      <vt:lpstr>“Cluck, cluck!” Where are you going?</vt:lpstr>
      <vt:lpstr>“Oink, oink!” snuffed the pigs. Are you going to the market?</vt:lpstr>
      <vt:lpstr>“Baa, baa!” bleated the sheep. Are you going to the field?</vt:lpstr>
      <vt:lpstr>“Honk,honk!” honked the geese. Are you going far?</vt:lpstr>
      <vt:lpstr>“Woof,woof!” barked the dog. Aren’t you taking me too?</vt:lpstr>
      <vt:lpstr>“And where are you going?”  they snuffed and honked and barked.</vt:lpstr>
      <vt:lpstr>“Meow, meow!” meowed the cat. Are you going to the forest?</vt:lpstr>
      <vt:lpstr>“Quack, quack!” quacked the ducks. Are you going to the river?</vt:lpstr>
      <vt:lpstr>“Moo, moo!” mooed the cows. Are you going to the dairy?</vt:lpstr>
      <vt:lpstr>And all together they meowed and quacked and mooed. “Where are you going?”</vt:lpstr>
      <vt:lpstr>The farmer just smiled. “With all this noise, I think you can guess,” he said. “I’m going to town to buy some earplugs, of course!”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farmer set out from the farmhouse on his red tractor.</dc:title>
  <dc:creator>эльф</dc:creator>
  <cp:lastModifiedBy>эльф</cp:lastModifiedBy>
  <cp:revision>6</cp:revision>
  <dcterms:created xsi:type="dcterms:W3CDTF">2016-02-15T18:05:01Z</dcterms:created>
  <dcterms:modified xsi:type="dcterms:W3CDTF">2018-04-18T17:20:50Z</dcterms:modified>
</cp:coreProperties>
</file>