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BB3A-4DF4-4A8F-9C0F-DF5AA8591B1C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A5F43-D157-4CFD-B4D9-24067BA0F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3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A5F43-D157-4CFD-B4D9-24067BA0F0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2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7384"/>
            <a:ext cx="5184576" cy="3099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30839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i="1" dirty="0" smtClean="0"/>
              <a:t>Erntedankfest</a:t>
            </a:r>
          </a:p>
          <a:p>
            <a:pPr algn="ctr"/>
            <a:r>
              <a:rPr lang="uk-UA" sz="8000" b="1" i="1" dirty="0" smtClean="0"/>
              <a:t>Свято врожаю</a:t>
            </a:r>
            <a:endParaRPr lang="de-DE" sz="8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981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572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572331"/>
            <a:ext cx="9144000" cy="128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In Deutschland führt </a:t>
            </a:r>
          </a:p>
          <a:p>
            <a:pPr algn="ctr">
              <a:lnSpc>
                <a:spcPts val="4600"/>
              </a:lnSpc>
            </a:pPr>
            <a:r>
              <a:rPr lang="de-DE" sz="4800" b="1" dirty="0" smtClean="0"/>
              <a:t>man verschiedene Ausstellungen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677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7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386" y="6167861"/>
            <a:ext cx="9144000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Erntedankfest ist sehr beliebt</a:t>
            </a:r>
          </a:p>
        </p:txBody>
      </p:sp>
    </p:spTree>
    <p:extLst>
      <p:ext uri="{BB962C8B-B14F-4D97-AF65-F5344CB8AC3E}">
        <p14:creationId xmlns:p14="http://schemas.microsoft.com/office/powerpoint/2010/main" val="8701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15"/>
            <a:ext cx="9144000" cy="5615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89240"/>
            <a:ext cx="9144000" cy="128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Dieses Fest feiert man in Deutschland im Oktober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4521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5598237"/>
            <a:ext cx="9144000" cy="128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Die Menschen danken</a:t>
            </a:r>
          </a:p>
          <a:p>
            <a:pPr algn="ctr">
              <a:lnSpc>
                <a:spcPts val="4600"/>
              </a:lnSpc>
            </a:pPr>
            <a:r>
              <a:rPr lang="de-DE" sz="4800" b="1" dirty="0" smtClean="0"/>
              <a:t>der </a:t>
            </a:r>
            <a:r>
              <a:rPr lang="de-DE" sz="4800" b="1" dirty="0"/>
              <a:t>N</a:t>
            </a:r>
            <a:r>
              <a:rPr lang="de-DE" sz="4800" b="1" dirty="0" smtClean="0"/>
              <a:t>atur für gutes Wetter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5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"/>
            <a:ext cx="9144000" cy="5587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98237"/>
            <a:ext cx="9143999" cy="128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Die Menschen danken</a:t>
            </a:r>
          </a:p>
          <a:p>
            <a:pPr algn="ctr">
              <a:lnSpc>
                <a:spcPts val="4600"/>
              </a:lnSpc>
            </a:pPr>
            <a:r>
              <a:rPr lang="de-DE" sz="4800" b="1" dirty="0" smtClean="0"/>
              <a:t>auch für reiche Ernte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041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589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598237"/>
            <a:ext cx="9144000" cy="128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Die Deutschen schmücken die</a:t>
            </a:r>
          </a:p>
          <a:p>
            <a:pPr algn="ctr">
              <a:lnSpc>
                <a:spcPts val="4600"/>
              </a:lnSpc>
            </a:pPr>
            <a:r>
              <a:rPr lang="de-DE" sz="4800" b="1" dirty="0" smtClean="0"/>
              <a:t>Straßen und die Häuser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919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3" y="5013196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Sie bringen Obst, Gemüse,</a:t>
            </a:r>
          </a:p>
          <a:p>
            <a:pPr algn="ctr">
              <a:lnSpc>
                <a:spcPts val="4600"/>
              </a:lnSpc>
            </a:pPr>
            <a:r>
              <a:rPr lang="de-DE" sz="4800" b="1" dirty="0" smtClean="0"/>
              <a:t>Brot, Blumen in die Kirche</a:t>
            </a:r>
          </a:p>
          <a:p>
            <a:pPr algn="ctr">
              <a:lnSpc>
                <a:spcPts val="4600"/>
              </a:lnSpc>
            </a:pPr>
            <a:r>
              <a:rPr lang="de-DE" sz="4800" b="1" dirty="0" smtClean="0"/>
              <a:t>und lassen sie weihen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877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21288"/>
            <a:ext cx="9143999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/>
              <a:t>D</a:t>
            </a:r>
            <a:r>
              <a:rPr lang="de-DE" sz="4800" b="1" dirty="0" smtClean="0"/>
              <a:t>ie Leute tanzen an diesem Tag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44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62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505" y="6162236"/>
            <a:ext cx="9144000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 smtClean="0"/>
              <a:t>Die Deutschen singen Volkslieder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077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572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572331"/>
            <a:ext cx="9144000" cy="128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de-DE" sz="4800" b="1" dirty="0"/>
              <a:t>D</a:t>
            </a:r>
            <a:r>
              <a:rPr lang="de-DE" sz="4800" b="1" dirty="0" smtClean="0"/>
              <a:t>ie Kinder feiern dieses </a:t>
            </a:r>
          </a:p>
          <a:p>
            <a:pPr algn="ctr">
              <a:lnSpc>
                <a:spcPts val="4600"/>
              </a:lnSpc>
            </a:pPr>
            <a:r>
              <a:rPr lang="de-DE" sz="4800" b="1" dirty="0" smtClean="0"/>
              <a:t>Fest sehr gern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200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78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Амина</dc:creator>
  <cp:lastModifiedBy>DNA7 X86</cp:lastModifiedBy>
  <cp:revision>19</cp:revision>
  <dcterms:created xsi:type="dcterms:W3CDTF">2015-11-24T18:21:16Z</dcterms:created>
  <dcterms:modified xsi:type="dcterms:W3CDTF">2015-11-24T19:32:10Z</dcterms:modified>
</cp:coreProperties>
</file>