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5/31/2013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5/31/2013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5/31/2013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5/31/2013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47800" y="4419600"/>
            <a:ext cx="6400800" cy="1752600"/>
          </a:xfrm>
        </p:spPr>
        <p:txBody>
          <a:bodyPr>
            <a:normAutofit/>
          </a:bodyPr>
          <a:lstStyle/>
          <a:p>
            <a:r>
              <a:rPr lang="en-US" sz="9600" b="1" dirty="0" smtClean="0">
                <a:solidFill>
                  <a:schemeClr val="accent3">
                    <a:lumMod val="50000"/>
                  </a:schemeClr>
                </a:solidFill>
              </a:rPr>
              <a:t>It’s windy!</a:t>
            </a:r>
            <a:endParaRPr lang="ru-RU" sz="96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t="3488" b="8140"/>
          <a:stretch>
            <a:fillRect/>
          </a:stretch>
        </p:blipFill>
        <p:spPr bwMode="auto">
          <a:xfrm>
            <a:off x="1905000" y="0"/>
            <a:ext cx="5638800" cy="44409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486400" y="1600200"/>
            <a:ext cx="3200400" cy="4525963"/>
          </a:xfrm>
        </p:spPr>
        <p:txBody>
          <a:bodyPr>
            <a:normAutofit/>
          </a:bodyPr>
          <a:lstStyle/>
          <a:p>
            <a:pPr>
              <a:buNone/>
            </a:pPr>
            <a:endParaRPr lang="en-US" sz="6000" b="1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en-US" sz="6000" b="1" dirty="0" smtClean="0">
                <a:solidFill>
                  <a:srgbClr val="002060"/>
                </a:solidFill>
              </a:rPr>
              <a:t>It’s cold!</a:t>
            </a:r>
            <a:endParaRPr lang="ru-RU" sz="6000" b="1" dirty="0">
              <a:solidFill>
                <a:srgbClr val="00206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2216" t="5345" r="4709"/>
          <a:stretch>
            <a:fillRect/>
          </a:stretch>
        </p:blipFill>
        <p:spPr bwMode="auto">
          <a:xfrm>
            <a:off x="0" y="0"/>
            <a:ext cx="5421854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800600"/>
            <a:ext cx="8229600" cy="13255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11500" b="1" dirty="0" smtClean="0">
                <a:solidFill>
                  <a:srgbClr val="00B050"/>
                </a:solidFill>
              </a:rPr>
              <a:t>island</a:t>
            </a:r>
            <a:endParaRPr lang="ru-RU" sz="11500" b="1" dirty="0">
              <a:solidFill>
                <a:srgbClr val="00B050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l="14890" r="4859"/>
          <a:stretch>
            <a:fillRect/>
          </a:stretch>
        </p:blipFill>
        <p:spPr bwMode="auto">
          <a:xfrm rot="5400000">
            <a:off x="2501206" y="-1586805"/>
            <a:ext cx="4343400" cy="7974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648200"/>
            <a:ext cx="8229600" cy="14779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13800" b="1" dirty="0" smtClean="0">
                <a:solidFill>
                  <a:schemeClr val="accent4">
                    <a:lumMod val="50000"/>
                  </a:schemeClr>
                </a:solidFill>
              </a:rPr>
              <a:t>socks</a:t>
            </a:r>
            <a:endParaRPr lang="ru-RU" sz="13800" b="1" dirty="0">
              <a:solidFill>
                <a:schemeClr val="accent4">
                  <a:lumMod val="50000"/>
                </a:schemeClr>
              </a:solidFill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 l="4522" t="14000" b="8000"/>
          <a:stretch>
            <a:fillRect/>
          </a:stretch>
        </p:blipFill>
        <p:spPr bwMode="auto">
          <a:xfrm>
            <a:off x="1828800" y="0"/>
            <a:ext cx="5324354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24400"/>
            <a:ext cx="8229600" cy="14017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11500" b="1" dirty="0" smtClean="0">
                <a:solidFill>
                  <a:srgbClr val="FF0000"/>
                </a:solidFill>
              </a:rPr>
              <a:t>T-shirt</a:t>
            </a:r>
            <a:endParaRPr lang="ru-RU" sz="11500" b="1" dirty="0">
              <a:solidFill>
                <a:srgbClr val="FF0000"/>
              </a:solidFill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 l="4469" t="10048" r="3911" b="3828"/>
          <a:stretch>
            <a:fillRect/>
          </a:stretch>
        </p:blipFill>
        <p:spPr bwMode="auto">
          <a:xfrm rot="5400000">
            <a:off x="1903307" y="-226905"/>
            <a:ext cx="4651587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4958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3800" b="1" dirty="0" smtClean="0">
                <a:solidFill>
                  <a:srgbClr val="002060"/>
                </a:solidFill>
              </a:rPr>
              <a:t>jeans</a:t>
            </a:r>
            <a:endParaRPr lang="ru-RU" sz="13800" b="1" dirty="0">
              <a:solidFill>
                <a:srgbClr val="002060"/>
              </a:solidFill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 l="7637" t="4615" r="21718"/>
          <a:stretch>
            <a:fillRect/>
          </a:stretch>
        </p:blipFill>
        <p:spPr bwMode="auto">
          <a:xfrm>
            <a:off x="5105400" y="0"/>
            <a:ext cx="4038600" cy="6767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419600"/>
            <a:ext cx="8229600" cy="17065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13800" b="1" dirty="0" smtClean="0">
                <a:solidFill>
                  <a:schemeClr val="accent6">
                    <a:lumMod val="50000"/>
                  </a:schemeClr>
                </a:solidFill>
              </a:rPr>
              <a:t>shoes</a:t>
            </a:r>
            <a:endParaRPr lang="ru-RU" sz="13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 l="4674" t="7088"/>
          <a:stretch>
            <a:fillRect/>
          </a:stretch>
        </p:blipFill>
        <p:spPr bwMode="auto">
          <a:xfrm rot="5400000">
            <a:off x="2389375" y="-941575"/>
            <a:ext cx="4267201" cy="6150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572000"/>
            <a:ext cx="8229600" cy="1554163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US" sz="11500" b="1" dirty="0" smtClean="0">
                <a:solidFill>
                  <a:schemeClr val="accent3">
                    <a:lumMod val="50000"/>
                  </a:schemeClr>
                </a:solidFill>
              </a:rPr>
              <a:t>skirt</a:t>
            </a:r>
            <a:endParaRPr lang="ru-RU" sz="115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 l="9350" t="4023" r="6097" b="2490"/>
          <a:stretch>
            <a:fillRect/>
          </a:stretch>
        </p:blipFill>
        <p:spPr bwMode="auto">
          <a:xfrm rot="5400000">
            <a:off x="2217859" y="-389060"/>
            <a:ext cx="4495800" cy="52739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12</Words>
  <PresentationFormat>Экран (4:3)</PresentationFormat>
  <Paragraphs>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Да не знаю я!</cp:lastModifiedBy>
  <cp:revision>8</cp:revision>
  <dcterms:modified xsi:type="dcterms:W3CDTF">2013-05-31T09:42:05Z</dcterms:modified>
</cp:coreProperties>
</file>