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4" r:id="rId7"/>
    <p:sldId id="261" r:id="rId8"/>
    <p:sldId id="263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3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avatars.mds.yandex.net/i?id=d63298174c05bfd1f541bc1d6c17eaa65ed07b1a-10517487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15816" y="692696"/>
            <a:ext cx="5908695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СЕМЬЯ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– ХРАНИТЕЛЬ ДУХОВНЫХ ЦЕННОСТЕЙ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88640"/>
            <a:ext cx="842493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Основы духовно – нравственной культуры народов России, 5 класс.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692696"/>
            <a:ext cx="10081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16216" y="6132536"/>
            <a:ext cx="248276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Автор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Храмова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М.А.,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читель ОДНКНР.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31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i?id=d63298174c05bfd1f541bc1d6c17eaa65ed07b1a-10517487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98" b="18418"/>
          <a:stretch/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1613118"/>
            <a:ext cx="8784975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ctr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Написать в тетрадь 3-4 пословицы о семье народов России.</a:t>
            </a:r>
          </a:p>
          <a:p>
            <a:pPr marL="514350" indent="-514350" algn="ctr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Нарисовать свою семью на А4 (по желанию).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45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i?id=d63298174c05bfd1f541bc1d6c17eaa65ed07b1a-10517487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98" b="18418"/>
          <a:stretch/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03847" y="707504"/>
            <a:ext cx="273630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ПЕСНЯ о семье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92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i?id=d63298174c05bfd1f541bc1d6c17eaa65ed07b1a-10517487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98" b="18418"/>
          <a:stretch/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31840" y="260648"/>
            <a:ext cx="360039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avatars.mds.yandex.net/i?id=b6c23a30bba2b25d8a8e12968a4db1f4a2e1884e-9154408-images-thumbs&amp;n=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420888"/>
            <a:ext cx="7920880" cy="25922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837354" y="1196752"/>
            <a:ext cx="7469289" cy="65864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ТВОЕ НАСТРОЕНИЕ НА УРОКЕ? </a:t>
            </a:r>
            <a:r>
              <a:rPr lang="ru-RU" sz="3200" b="1" dirty="0">
                <a:latin typeface="Times New Roman"/>
                <a:ea typeface="Times New Roman"/>
                <a:cs typeface="Times New Roman"/>
              </a:rPr>
              <a:t>Оцени</a:t>
            </a:r>
            <a:r>
              <a:rPr lang="ru-RU" sz="3200" b="1" spc="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b="1" dirty="0">
                <a:latin typeface="Times New Roman"/>
                <a:ea typeface="Times New Roman"/>
                <a:cs typeface="Times New Roman"/>
              </a:rPr>
              <a:t>себя!</a:t>
            </a:r>
            <a:endParaRPr lang="ru-RU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356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i?id=d63298174c05bfd1f541bc1d6c17eaa65ed07b1a-10517487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98" b="18418"/>
          <a:stretch/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19" y="620688"/>
            <a:ext cx="432048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Ключевые слова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Семья, домочадцы.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Семейные традиции.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s://avatars.mds.yandex.net/i?id=97aa1b18022b5b95b42a23b2abca8432347acdfe-10522468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3" y="193650"/>
            <a:ext cx="3417281" cy="2282944"/>
          </a:xfrm>
          <a:prstGeom prst="rect">
            <a:avLst/>
          </a:prstGeom>
          <a:noFill/>
          <a:ln w="5715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4277" y="2780928"/>
            <a:ext cx="8771107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 узнаете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такое семья и как она связана с обществом.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такое семейные традиции.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Кого называют сиротами.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https://avatars.mds.yandex.net/i?id=fc27f95f5df5a6c8fbb0666cd92ef926f4f9ac24-10717580-images-thumb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773" y="4077072"/>
            <a:ext cx="3748611" cy="2499075"/>
          </a:xfrm>
          <a:prstGeom prst="rect">
            <a:avLst/>
          </a:prstGeom>
          <a:noFill/>
          <a:ln w="5715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3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i?id=d63298174c05bfd1f541bc1d6c17eaa65ed07b1a-10517487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98" b="18418"/>
          <a:stretch/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359940"/>
            <a:ext cx="8496944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истории всех известных народов люди всегда жили семьями.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792746"/>
            <a:ext cx="295232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такое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7068" y="4797152"/>
            <a:ext cx="44897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люди становятся семьёй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128" y="6165304"/>
            <a:ext cx="813690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важно делать, чтобы ваша семья была счастливой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728" y="1672587"/>
            <a:ext cx="525658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ПОДУМАЕМ И ОТВЕТИМ НА ВОПРОСЫ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s://avatars.mds.yandex.net/i?id=24d9a74a0cf46f6dfeef26fa3216c3518a94052c-10122878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279" y="2256506"/>
            <a:ext cx="2789105" cy="2166296"/>
          </a:xfrm>
          <a:prstGeom prst="rect">
            <a:avLst/>
          </a:prstGeom>
          <a:noFill/>
          <a:ln w="5715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avatars.mds.yandex.net/i?id=ed2fa6455a0e26ee6975afa2820060cea380896b-4557823-images-thumb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532" y="3700233"/>
            <a:ext cx="3091940" cy="2193838"/>
          </a:xfrm>
          <a:prstGeom prst="rect">
            <a:avLst/>
          </a:prstGeom>
          <a:noFill/>
          <a:ln w="5715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9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i?id=d63298174c05bfd1f541bc1d6c17eaa65ed07b1a-10517487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98" b="18418"/>
          <a:stretch/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s://avatars.mds.yandex.net/i?id=c1503140891c279282b4cc34412512d7b5d1f6ab-10767497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05" y="978476"/>
            <a:ext cx="8712968" cy="4901047"/>
          </a:xfrm>
          <a:prstGeom prst="rect">
            <a:avLst/>
          </a:prstGeom>
          <a:noFill/>
          <a:ln w="5715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79793" y="2872179"/>
            <a:ext cx="53285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НАШЕЙ СТРАНЕ СЕМЬЯ ВСЕГДА БЫЛА ОДНОЙ ИЗ САМЫХ ВАЖНЫХ ЖИЗНЕННЫХ ЦЕННОСТЕЙ, ОСНОВОЙ ДУХОВНО – НРАВСТВЕННОЙ КУЛЬТУРЫ РАЗНЫХ НАРОДОВ.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43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i?id=d63298174c05bfd1f541bc1d6c17eaa65ed07b1a-10517487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98" b="18418"/>
          <a:stretch/>
        </p:blipFill>
        <p:spPr bwMode="auto">
          <a:xfrm>
            <a:off x="-21969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1" y="188640"/>
            <a:ext cx="878497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Семья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необходима и для верующих, и для светских людей.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строится на объединяющих народы России традиционных ценностях российской культуры.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700808"/>
            <a:ext cx="331236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такое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7900" y="2478087"/>
            <a:ext cx="525658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прежде всего …………………….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545" y="5877272"/>
            <a:ext cx="878497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Обычно они живут вместе, но даже проживая в разных городах и регионах, остаются семьёй.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20656" y="3145270"/>
            <a:ext cx="103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МАМА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77240" y="3279567"/>
            <a:ext cx="103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ПАПА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56959" y="3648899"/>
            <a:ext cx="103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ДЕТИ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79712" y="4437621"/>
            <a:ext cx="15121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БАБУШКИ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9620" y="4487628"/>
            <a:ext cx="1695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ДЕДУШКИ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31638" y="5109579"/>
            <a:ext cx="35045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БЛИЗКИЕ РОДСТВЕННИКИ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13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i?id=d63298174c05bfd1f541bc1d6c17eaa65ed07b1a-10517487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98" b="18418"/>
          <a:stretch/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179348"/>
            <a:ext cx="309634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ИГРА про семью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26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i?id=d63298174c05bfd1f541bc1d6c17eaa65ed07b1a-10517487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98" b="18418"/>
          <a:stretch/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avatars.mds.yandex.net/i?id=f1848d2bb2f7ca621f012d11487ccfe880d7c943-8555038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26" y="2940985"/>
            <a:ext cx="5146454" cy="3676040"/>
          </a:xfrm>
          <a:prstGeom prst="rect">
            <a:avLst/>
          </a:prstGeom>
          <a:noFill/>
          <a:ln w="5715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2608" y="188639"/>
            <a:ext cx="8098782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Само слово «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происходит от слова «семя», «семечко», которое, прорастая и развиваясь, превращается в могучее дерево.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1767" y="1844824"/>
            <a:ext cx="8712969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Историческая цель семьи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рождение и воспитание детей, продолжение человеческого рода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56024" y="6173916"/>
            <a:ext cx="64087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Любовь к детям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одна из основ семьи.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s://avatars.mds.yandex.net/i?id=0906f327faee7eb41a341dd73a15b400326616f7-9858823-images-thumb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640" y="3444207"/>
            <a:ext cx="3324309" cy="2216207"/>
          </a:xfrm>
          <a:prstGeom prst="rect">
            <a:avLst/>
          </a:prstGeom>
          <a:noFill/>
          <a:ln w="5715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56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i?id=d63298174c05bfd1f541bc1d6c17eaa65ed07b1a-10517487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98" b="18418"/>
          <a:stretch/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332656"/>
            <a:ext cx="8856984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Другое слово, неразрывно связанное с семьёй, -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«домочадец»,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состоящее из слов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и «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чадо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(ребёнок).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Таким образом, домочадцы – члены семьи, самые близкие и дорогие, родные люди, которые заботятся друг о друге, ведут совместное хозяйство, трудятся и стремятся к общему благу.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905780"/>
            <a:ext cx="482453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члены семьи должны…..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0042" y="2905780"/>
            <a:ext cx="403244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аботиться друг о друге.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s://avatars.mds.yandex.net/i?id=1209afbd2e156f84d0e2565d3ca1be721d0df123-5252128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742" y="3564805"/>
            <a:ext cx="4716524" cy="3144350"/>
          </a:xfrm>
          <a:prstGeom prst="rect">
            <a:avLst/>
          </a:prstGeom>
          <a:noFill/>
          <a:ln w="5715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675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i?id=d63298174c05bfd1f541bc1d6c17eaa65ed07b1a-10517487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98" b="18418"/>
          <a:stretch/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9611" y="136043"/>
            <a:ext cx="698477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ПОСЛОВИЦЫ О СЕМЬЕ НАРОДОВ РОССИИ.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Прочитай и объясни.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233378"/>
            <a:ext cx="8784976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Семья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лицо матери (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дыгейская пословица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без любви – дерево без корней (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лакская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пословица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стариках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держится 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азербайджанская пословица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285750" indent="-285750">
              <a:buFont typeface="Wingdings" pitchFamily="2" charset="2"/>
              <a:buChar char="q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636912"/>
            <a:ext cx="5184576" cy="41549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В жизни случаются разные ситуации, и иногда родители, к сожалению, расстаются. Бывает так, что дети растут в неполной семье. Однако папы и мамы, несмотря ни на что, должны любить своих детей и заботиться о них. Законы нашей страны направлены на защиту детей и обязывают родителей нести полную ответственность за то, как живут несовершеннолетние дети.</a:t>
            </a:r>
          </a:p>
        </p:txBody>
      </p:sp>
      <p:pic>
        <p:nvPicPr>
          <p:cNvPr id="8194" name="Picture 2" descr="https://avatars.mds.yandex.net/i?id=fdc78d5f919ccf7201eefeaede206373c64ec47e-10329490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730" y="4571145"/>
            <a:ext cx="3347864" cy="2217960"/>
          </a:xfrm>
          <a:prstGeom prst="rect">
            <a:avLst/>
          </a:prstGeom>
          <a:noFill/>
          <a:ln w="5715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s://avatars.mds.yandex.net/i?id=6e224c2aecf86ad01ba6c760d70f66060b825e9a-10997177-images-thumb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954" y="2640787"/>
            <a:ext cx="3287415" cy="1869717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70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422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777</dc:creator>
  <cp:lastModifiedBy>777</cp:lastModifiedBy>
  <cp:revision>13</cp:revision>
  <dcterms:created xsi:type="dcterms:W3CDTF">2023-11-22T13:26:25Z</dcterms:created>
  <dcterms:modified xsi:type="dcterms:W3CDTF">2023-11-23T08:33:52Z</dcterms:modified>
</cp:coreProperties>
</file>