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82" r:id="rId25"/>
    <p:sldId id="276" r:id="rId26"/>
    <p:sldId id="283" r:id="rId27"/>
    <p:sldId id="284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77469-9468-47AE-A876-C88D0741E148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1513D-0788-4A40-AB67-A02CFD4BC6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 музыке на тему: «</a:t>
            </a:r>
            <a:r>
              <a:rPr lang="ru-RU" dirty="0" err="1" smtClean="0"/>
              <a:t>Наурыз</a:t>
            </a:r>
            <a:r>
              <a:rPr lang="ru-RU" dirty="0" smtClean="0"/>
              <a:t> </a:t>
            </a:r>
            <a:r>
              <a:rPr lang="ru-RU" dirty="0" err="1" smtClean="0"/>
              <a:t>мейрамы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Федотова Елена Федоровна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2 категории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x_12a3fb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35163"/>
            <a:ext cx="821537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</a:p>
          <a:p>
            <a:r>
              <a:rPr lang="ru-RU" dirty="0" smtClean="0"/>
              <a:t>2. Как называется жилище казахского народа?</a:t>
            </a:r>
          </a:p>
          <a:p>
            <a:r>
              <a:rPr lang="ru-RU" dirty="0" smtClean="0"/>
              <a:t>3. Великий </a:t>
            </a:r>
            <a:r>
              <a:rPr lang="ru-RU" dirty="0" err="1" smtClean="0"/>
              <a:t>кюйши</a:t>
            </a:r>
            <a:r>
              <a:rPr lang="ru-RU" dirty="0" smtClean="0"/>
              <a:t>- композитор?</a:t>
            </a:r>
          </a:p>
          <a:p>
            <a:r>
              <a:rPr lang="ru-RU" dirty="0" smtClean="0"/>
              <a:t>4. Популярный </a:t>
            </a:r>
            <a:r>
              <a:rPr lang="ru-RU" dirty="0" err="1" smtClean="0"/>
              <a:t>кюй</a:t>
            </a:r>
            <a:r>
              <a:rPr lang="ru-RU" dirty="0" smtClean="0"/>
              <a:t> </a:t>
            </a:r>
            <a:r>
              <a:rPr lang="ru-RU" dirty="0" err="1" smtClean="0"/>
              <a:t>Курмангазы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Как называется песня-плач, которую исполняет на свадьбе  невеста?</a:t>
            </a:r>
          </a:p>
          <a:p>
            <a:r>
              <a:rPr lang="ru-RU" dirty="0" smtClean="0"/>
              <a:t>6. Популярный казахский инструмент.</a:t>
            </a:r>
          </a:p>
          <a:p>
            <a:r>
              <a:rPr lang="ru-RU" dirty="0" smtClean="0"/>
              <a:t>7. Как называется семиструнный музыкальный инструмент?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8.Как называется семиструнный музыкальный инструмент?</a:t>
            </a:r>
          </a:p>
          <a:p>
            <a:r>
              <a:rPr lang="ru-RU" dirty="0" smtClean="0"/>
              <a:t>9. Как называется  инструментальная пьеса казахского народа?</a:t>
            </a:r>
          </a:p>
          <a:p>
            <a:r>
              <a:rPr lang="ru-RU" dirty="0" smtClean="0"/>
              <a:t>10. Название свадебной песни, исполняемая </a:t>
            </a:r>
            <a:r>
              <a:rPr lang="ru-RU" dirty="0" err="1" smtClean="0"/>
              <a:t>кюйши</a:t>
            </a:r>
            <a:r>
              <a:rPr lang="ru-RU" dirty="0" smtClean="0"/>
              <a:t>, прославляющая гостей.</a:t>
            </a:r>
          </a:p>
          <a:p>
            <a:r>
              <a:rPr lang="ru-RU" dirty="0" smtClean="0"/>
              <a:t>11. Название свадебной песни, исполняемая подругами и друзьями жениха.</a:t>
            </a:r>
          </a:p>
          <a:p>
            <a:r>
              <a:rPr lang="ru-RU" dirty="0" smtClean="0"/>
              <a:t>12.Как называется историческая песня, посвящённая </a:t>
            </a:r>
            <a:r>
              <a:rPr lang="ru-RU" dirty="0" err="1" smtClean="0"/>
              <a:t>джунгарскому</a:t>
            </a:r>
            <a:r>
              <a:rPr lang="ru-RU" dirty="0" smtClean="0"/>
              <a:t> нашествию?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Курмангазы</a:t>
            </a:r>
            <a:endParaRPr lang="ru-RU" dirty="0"/>
          </a:p>
        </p:txBody>
      </p:sp>
      <p:pic>
        <p:nvPicPr>
          <p:cNvPr id="10" name="Содержимое 9" descr="400px-Uly_Kurmangazy_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8072494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</a:t>
            </a:r>
            <a:r>
              <a:rPr lang="kk-KZ" dirty="0" smtClean="0"/>
              <a:t>омбра</a:t>
            </a:r>
            <a:endParaRPr lang="ru-RU" dirty="0"/>
          </a:p>
        </p:txBody>
      </p:sp>
      <p:pic>
        <p:nvPicPr>
          <p:cNvPr id="4" name="Содержимое 3" descr="domb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71438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НАУРЫЗ МЕЙРАМЫ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Праздник весеннего обновления в Казахстане.</a:t>
            </a:r>
          </a:p>
          <a:p>
            <a:r>
              <a:rPr lang="ru-RU" dirty="0" smtClean="0"/>
              <a:t>« </a:t>
            </a:r>
            <a:r>
              <a:rPr lang="ru-RU" dirty="0" err="1" smtClean="0"/>
              <a:t>Наурыз</a:t>
            </a:r>
            <a:r>
              <a:rPr lang="ru-RU" dirty="0" smtClean="0"/>
              <a:t>» означает « рождение весны».</a:t>
            </a:r>
          </a:p>
          <a:p>
            <a:r>
              <a:rPr lang="ru-RU" dirty="0" smtClean="0"/>
              <a:t>Главным ритуальным блюдом этого праздника является </a:t>
            </a:r>
            <a:r>
              <a:rPr lang="ru-RU" dirty="0" err="1" smtClean="0"/>
              <a:t>наурыз-коже</a:t>
            </a:r>
            <a:r>
              <a:rPr lang="ru-RU" dirty="0" smtClean="0"/>
              <a:t>, состоящий из семи ингредиентов: вода, мясо, соль, жир, мука, злаки и  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олоко. Эти ингредиенты символизируют радость,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дачу, мудрость, здоровье, благосостояние, скорость, рост и божественную защиту.</a:t>
            </a:r>
          </a:p>
          <a:p>
            <a:r>
              <a:rPr lang="ru-RU" dirty="0" smtClean="0"/>
              <a:t>С 2001 года </a:t>
            </a:r>
            <a:r>
              <a:rPr lang="ru-RU" dirty="0" err="1" smtClean="0"/>
              <a:t>Наурыз</a:t>
            </a:r>
            <a:r>
              <a:rPr lang="ru-RU" dirty="0" smtClean="0"/>
              <a:t> объявлен государственным 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раздником.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35163"/>
            <a:ext cx="400052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8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445" y="1401764"/>
            <a:ext cx="6551399" cy="5456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1418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928671"/>
            <a:ext cx="4429156" cy="5929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439093_rsrrrrr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5643602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ценностное отношение учащихся к государственным праздникам, к традициям и обычаям , к музыкальной культуре казахского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кумыс</a:t>
            </a:r>
            <a:endParaRPr lang="ru-RU" dirty="0"/>
          </a:p>
        </p:txBody>
      </p:sp>
      <p:pic>
        <p:nvPicPr>
          <p:cNvPr id="4" name="Содержимое 3" descr="kum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42942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казы</a:t>
            </a:r>
            <a:endParaRPr lang="ru-RU" dirty="0"/>
          </a:p>
        </p:txBody>
      </p:sp>
      <p:pic>
        <p:nvPicPr>
          <p:cNvPr id="4" name="Содержимое 3" descr="kaz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721523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баурсаки</a:t>
            </a:r>
            <a:endParaRPr lang="ru-RU" dirty="0"/>
          </a:p>
        </p:txBody>
      </p:sp>
      <p:pic>
        <p:nvPicPr>
          <p:cNvPr id="4" name="Содержимое 3" descr="baursa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7286676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49882-1248986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2143116"/>
            <a:ext cx="757242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Кокпар</a:t>
            </a:r>
            <a:r>
              <a:rPr lang="ru-RU" dirty="0" smtClean="0"/>
              <a:t> </a:t>
            </a:r>
            <a:r>
              <a:rPr lang="ru-RU" dirty="0" err="1" smtClean="0"/>
              <a:t>тарту</a:t>
            </a:r>
            <a:r>
              <a:rPr lang="ru-RU" dirty="0" smtClean="0"/>
              <a:t> ( </a:t>
            </a:r>
            <a:r>
              <a:rPr lang="ru-RU" dirty="0" err="1" smtClean="0"/>
              <a:t>козлодрание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err="1" smtClean="0"/>
              <a:t>Кыз</a:t>
            </a:r>
            <a:r>
              <a:rPr lang="ru-RU" dirty="0" smtClean="0"/>
              <a:t> </a:t>
            </a:r>
            <a:r>
              <a:rPr lang="ru-RU" dirty="0" err="1" smtClean="0"/>
              <a:t>куу</a:t>
            </a:r>
            <a:r>
              <a:rPr lang="ru-RU" dirty="0" smtClean="0"/>
              <a:t> ( догони девушку).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з иг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764386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Понравился ли вам этот урок?</a:t>
            </a:r>
          </a:p>
          <a:p>
            <a:endParaRPr lang="ru-RU" dirty="0" smtClean="0"/>
          </a:p>
          <a:p>
            <a:r>
              <a:rPr lang="ru-RU" dirty="0" smtClean="0"/>
              <a:t>Что вы чувствовали?</a:t>
            </a:r>
          </a:p>
          <a:p>
            <a:endParaRPr lang="ru-RU" dirty="0" smtClean="0"/>
          </a:p>
          <a:p>
            <a:r>
              <a:rPr lang="ru-RU" dirty="0" smtClean="0"/>
              <a:t>Что я получил от этого урока?</a:t>
            </a:r>
          </a:p>
          <a:p>
            <a:endParaRPr lang="ru-RU" dirty="0" smtClean="0"/>
          </a:p>
          <a:p>
            <a:r>
              <a:rPr lang="ru-RU" dirty="0" smtClean="0"/>
              <a:t>Давайте поделимся впечатлениями о нашем уроке.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Изобразите ваше впечатление об уроке в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своем рисунке о </a:t>
            </a:r>
            <a:r>
              <a:rPr lang="ru-RU" dirty="0" err="1" smtClean="0"/>
              <a:t>Наурызе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_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343944"/>
            <a:ext cx="6929486" cy="4014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 раскрыть значение праздника </a:t>
            </a:r>
            <a:r>
              <a:rPr lang="ru-RU" dirty="0" err="1" smtClean="0"/>
              <a:t>Наурыз</a:t>
            </a:r>
            <a:r>
              <a:rPr lang="ru-RU" dirty="0" smtClean="0"/>
              <a:t>,  его обычаи и </a:t>
            </a:r>
            <a:r>
              <a:rPr lang="ru-RU" dirty="0" smtClean="0"/>
              <a:t>традиции;</a:t>
            </a:r>
            <a:endParaRPr lang="ru-RU" dirty="0" smtClean="0"/>
          </a:p>
          <a:p>
            <a:r>
              <a:rPr lang="ru-RU" dirty="0" smtClean="0"/>
              <a:t>2) воспитывать уважение и любовь к культуре казахского народа, к своей </a:t>
            </a:r>
            <a:r>
              <a:rPr lang="ru-RU" dirty="0" smtClean="0"/>
              <a:t>Родине;</a:t>
            </a:r>
            <a:endParaRPr lang="ru-RU" dirty="0" smtClean="0"/>
          </a:p>
          <a:p>
            <a:r>
              <a:rPr lang="ru-RU" dirty="0" smtClean="0"/>
              <a:t>3) развивать умение слушать и слышать музыку , выражать музыкальные впечатления, вокально-хоровые навыки, речь, память, мышление, расширять кругозор.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Психологический настрой на  </a:t>
            </a:r>
            <a:r>
              <a:rPr lang="ru-RU" dirty="0" smtClean="0"/>
              <a:t>урок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бъявление </a:t>
            </a:r>
            <a:r>
              <a:rPr lang="ru-RU" dirty="0" smtClean="0"/>
              <a:t>темы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Уж тает снег, бегут ручьи,</a:t>
            </a:r>
          </a:p>
          <a:p>
            <a:r>
              <a:rPr lang="ru-RU" dirty="0" smtClean="0"/>
              <a:t>В окно повеяло весною.</a:t>
            </a:r>
          </a:p>
          <a:p>
            <a:r>
              <a:rPr lang="ru-RU" dirty="0" smtClean="0"/>
              <a:t>Засвищут скоро соловьи,</a:t>
            </a:r>
          </a:p>
          <a:p>
            <a:r>
              <a:rPr lang="ru-RU" dirty="0" smtClean="0"/>
              <a:t>И лес оденется листвою!</a:t>
            </a:r>
          </a:p>
          <a:p>
            <a:r>
              <a:rPr lang="ru-RU" dirty="0" smtClean="0"/>
              <a:t>Чиста небесная лазурь,</a:t>
            </a:r>
          </a:p>
          <a:p>
            <a:r>
              <a:rPr lang="ru-RU" dirty="0" smtClean="0"/>
              <a:t>Теплей и ярче солнце стало,</a:t>
            </a:r>
          </a:p>
          <a:p>
            <a:r>
              <a:rPr lang="ru-RU" dirty="0" smtClean="0"/>
              <a:t>Пора метелей злых и бурь</a:t>
            </a:r>
          </a:p>
          <a:p>
            <a:r>
              <a:rPr lang="ru-RU" dirty="0" smtClean="0"/>
              <a:t>Опять надолго миновала.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Весна – </a:t>
            </a:r>
            <a:r>
              <a:rPr lang="kk-KZ" dirty="0" smtClean="0"/>
              <a:t>Көктем</a:t>
            </a:r>
            <a:endParaRPr lang="ru-RU" dirty="0"/>
          </a:p>
        </p:txBody>
      </p:sp>
      <p:pic>
        <p:nvPicPr>
          <p:cNvPr id="6" name="Содержимое 5" descr="___1_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4984"/>
            <a:ext cx="4038600" cy="2685669"/>
          </a:xfrm>
        </p:spPr>
      </p:pic>
      <p:pic>
        <p:nvPicPr>
          <p:cNvPr id="5" name="Содержимое 4" descr="_1755_~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0" y="2994819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___1_~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114800" cy="4429155"/>
          </a:xfrm>
        </p:spPr>
      </p:pic>
      <p:pic>
        <p:nvPicPr>
          <p:cNvPr id="6" name="Содержимое 5" descr="0_2f88d_4b9bd40f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442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Юрта в степи</a:t>
            </a:r>
            <a:endParaRPr lang="ru-RU" dirty="0"/>
          </a:p>
        </p:txBody>
      </p:sp>
      <p:pic>
        <p:nvPicPr>
          <p:cNvPr id="4" name="Содержимое 3" descr="16753_195948423703_535553703_2876124_105976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143932" cy="4422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93028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21537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378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Урок по музыке на тему: «Наурыз мейрамы»</vt:lpstr>
      <vt:lpstr>Цель урока :</vt:lpstr>
      <vt:lpstr>Задачи:</vt:lpstr>
      <vt:lpstr>Организационный момент.</vt:lpstr>
      <vt:lpstr>весна</vt:lpstr>
      <vt:lpstr>Весна – Көктем</vt:lpstr>
      <vt:lpstr>Слайд 7</vt:lpstr>
      <vt:lpstr>Юрта в степи</vt:lpstr>
      <vt:lpstr>Слайд 9</vt:lpstr>
      <vt:lpstr>Слайд 10</vt:lpstr>
      <vt:lpstr>Викторина.</vt:lpstr>
      <vt:lpstr>Слайд 12</vt:lpstr>
      <vt:lpstr>Курмангазы</vt:lpstr>
      <vt:lpstr>Домбра</vt:lpstr>
      <vt:lpstr>НАУРЫЗ МЕЙРАМЫ</vt:lpstr>
      <vt:lpstr>Слайд 16</vt:lpstr>
      <vt:lpstr>Слайд 17</vt:lpstr>
      <vt:lpstr>Слайд 18</vt:lpstr>
      <vt:lpstr>Слайд 19</vt:lpstr>
      <vt:lpstr>кумыс</vt:lpstr>
      <vt:lpstr>казы</vt:lpstr>
      <vt:lpstr>баурсаки</vt:lpstr>
      <vt:lpstr>Слайд 23</vt:lpstr>
      <vt:lpstr>Игры.</vt:lpstr>
      <vt:lpstr>Слайд 25</vt:lpstr>
      <vt:lpstr>Рефлексия.</vt:lpstr>
      <vt:lpstr>Домашнее задание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музыке на тему: «Наурыз мейрамы»</dc:title>
  <dc:creator>User</dc:creator>
  <cp:lastModifiedBy>User</cp:lastModifiedBy>
  <cp:revision>15</cp:revision>
  <dcterms:created xsi:type="dcterms:W3CDTF">2011-04-04T06:21:58Z</dcterms:created>
  <dcterms:modified xsi:type="dcterms:W3CDTF">2011-04-15T13:38:21Z</dcterms:modified>
</cp:coreProperties>
</file>