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3" r:id="rId5"/>
    <p:sldId id="261" r:id="rId6"/>
    <p:sldId id="260" r:id="rId7"/>
    <p:sldId id="269" r:id="rId8"/>
    <p:sldId id="265" r:id="rId9"/>
    <p:sldId id="266" r:id="rId10"/>
    <p:sldId id="272" r:id="rId11"/>
    <p:sldId id="270" r:id="rId12"/>
    <p:sldId id="271" r:id="rId13"/>
    <p:sldId id="264" r:id="rId14"/>
    <p:sldId id="267" r:id="rId15"/>
    <p:sldId id="262" r:id="rId16"/>
    <p:sldId id="273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1%D0%BE%D2%93%D1%8B%D1%81" TargetMode="External"/><Relationship Id="rId2" Type="http://schemas.openxmlformats.org/officeDocument/2006/relationships/hyperlink" Target="https://kk.wikipedia.org/w/index.php?title=%D0%AD%D1%82%D0%BD%D0%B8%D0%BA%D0%B0%D0%BB%D1%8B%D2%9B_%D2%9B%D1%8B%D1%81%D1%8B%D0%BC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kk.wikipedia.org/w/index.php?title=%D0%A2%D0%B0%D0%B1%D0%B8%D2%93%D0%B8_%D0%B0%D0%BF%D0%B0%D1%82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56792"/>
            <a:ext cx="806489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b="1" dirty="0" smtClean="0"/>
              <a:t>Сабақтың тақырыбы:</a:t>
            </a:r>
            <a:endParaRPr lang="ru-RU" sz="3600" b="1" dirty="0" smtClean="0"/>
          </a:p>
          <a:p>
            <a:pPr algn="ctr"/>
            <a:r>
              <a:rPr lang="ru-RU" sz="4000" b="1" dirty="0" err="1" smtClean="0"/>
              <a:t>Неліктен</a:t>
            </a:r>
            <a:r>
              <a:rPr lang="ru-RU" sz="4000" b="1" dirty="0" smtClean="0"/>
              <a:t> </a:t>
            </a:r>
            <a:r>
              <a:rPr lang="ru-RU" sz="4000" b="1" dirty="0" err="1"/>
              <a:t>ұжымдастыру</a:t>
            </a:r>
            <a:r>
              <a:rPr lang="ru-RU" sz="4000" b="1" dirty="0"/>
              <a:t> </a:t>
            </a:r>
            <a:r>
              <a:rPr lang="ru-RU" sz="4000" b="1" dirty="0" err="1"/>
              <a:t>саясаты</a:t>
            </a:r>
            <a:r>
              <a:rPr lang="ru-RU" sz="4000" b="1" dirty="0"/>
              <a:t>  «</a:t>
            </a:r>
            <a:r>
              <a:rPr lang="ru-RU" sz="4000" b="1" dirty="0" err="1"/>
              <a:t>ұлы</a:t>
            </a:r>
            <a:r>
              <a:rPr lang="ru-RU" sz="4000" b="1" dirty="0"/>
              <a:t> </a:t>
            </a:r>
            <a:r>
              <a:rPr lang="ru-RU" sz="4000" b="1" dirty="0" err="1"/>
              <a:t>нәубетке</a:t>
            </a:r>
            <a:r>
              <a:rPr lang="ru-RU" sz="4000" b="1" dirty="0"/>
              <a:t>» </a:t>
            </a:r>
            <a:r>
              <a:rPr lang="ru-RU" sz="4000" b="1" dirty="0" err="1"/>
              <a:t>әкеліп</a:t>
            </a:r>
            <a:r>
              <a:rPr lang="ru-RU" sz="4000" b="1" dirty="0"/>
              <a:t> </a:t>
            </a:r>
            <a:r>
              <a:rPr lang="ru-RU" sz="4000" b="1" dirty="0" err="1"/>
              <a:t>соқтырды</a:t>
            </a:r>
            <a:r>
              <a:rPr lang="ru-RU" sz="40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12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1"/>
            <a:ext cx="4762500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908720"/>
            <a:ext cx="504056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1931-1932 </a:t>
            </a:r>
            <a:r>
              <a:rPr lang="ru-RU" sz="2400" dirty="0" err="1"/>
              <a:t>жылдары</a:t>
            </a:r>
            <a:r>
              <a:rPr lang="ru-RU" sz="2400" dirty="0"/>
              <a:t> </a:t>
            </a:r>
            <a:r>
              <a:rPr lang="ru-RU" sz="2400" dirty="0" err="1"/>
              <a:t>Шұбартау</a:t>
            </a:r>
            <a:r>
              <a:rPr lang="ru-RU" sz="2400" dirty="0"/>
              <a:t> </a:t>
            </a:r>
            <a:r>
              <a:rPr lang="ru-RU" sz="2400" dirty="0" err="1"/>
              <a:t>ауданы</a:t>
            </a:r>
            <a:r>
              <a:rPr lang="ru-RU" sz="2400" dirty="0"/>
              <a:t> 80 % </a:t>
            </a:r>
            <a:r>
              <a:rPr lang="ru-RU" sz="2400" dirty="0" err="1"/>
              <a:t>малдың</a:t>
            </a:r>
            <a:r>
              <a:rPr lang="ru-RU" sz="2400" dirty="0"/>
              <a:t> </a:t>
            </a:r>
            <a:r>
              <a:rPr lang="ru-RU" sz="2400" dirty="0" err="1"/>
              <a:t>етін</a:t>
            </a:r>
            <a:r>
              <a:rPr lang="ru-RU" sz="2400" dirty="0"/>
              <a:t> </a:t>
            </a:r>
            <a:r>
              <a:rPr lang="ru-RU" sz="2400" dirty="0" err="1"/>
              <a:t>мемлекетке</a:t>
            </a:r>
            <a:r>
              <a:rPr lang="ru-RU" sz="2400" dirty="0"/>
              <a:t> </a:t>
            </a:r>
            <a:r>
              <a:rPr lang="ru-RU" sz="2400" dirty="0" err="1"/>
              <a:t>өткізді</a:t>
            </a:r>
            <a:r>
              <a:rPr lang="ru-RU" sz="2400" dirty="0"/>
              <a:t>. </a:t>
            </a:r>
          </a:p>
          <a:p>
            <a:pPr algn="ctr"/>
            <a:r>
              <a:rPr lang="ru-RU" sz="2400" dirty="0" err="1"/>
              <a:t>Балқаш</a:t>
            </a:r>
            <a:r>
              <a:rPr lang="ru-RU" sz="2400" dirty="0"/>
              <a:t> </a:t>
            </a:r>
            <a:r>
              <a:rPr lang="ru-RU" sz="2400" dirty="0" err="1"/>
              <a:t>ауданы</a:t>
            </a:r>
            <a:r>
              <a:rPr lang="ru-RU" sz="2400" dirty="0"/>
              <a:t> 173 </a:t>
            </a:r>
            <a:r>
              <a:rPr lang="ru-RU" sz="2400" dirty="0" err="1"/>
              <a:t>мың</a:t>
            </a:r>
            <a:r>
              <a:rPr lang="ru-RU" sz="2400" dirty="0"/>
              <a:t> </a:t>
            </a:r>
            <a:r>
              <a:rPr lang="ru-RU" sz="2400" dirty="0" err="1"/>
              <a:t>малға</a:t>
            </a:r>
            <a:r>
              <a:rPr lang="ru-RU" sz="2400" dirty="0"/>
              <a:t> 297 </a:t>
            </a:r>
            <a:r>
              <a:rPr lang="ru-RU" sz="2400" dirty="0" err="1"/>
              <a:t>мыңдың</a:t>
            </a:r>
            <a:r>
              <a:rPr lang="ru-RU" sz="2400" dirty="0"/>
              <a:t> </a:t>
            </a:r>
            <a:r>
              <a:rPr lang="ru-RU" sz="2400" dirty="0" err="1"/>
              <a:t>салғыртын</a:t>
            </a:r>
            <a:r>
              <a:rPr lang="ru-RU" sz="2400" dirty="0"/>
              <a:t> </a:t>
            </a:r>
            <a:r>
              <a:rPr lang="ru-RU" sz="2400" dirty="0" err="1"/>
              <a:t>салды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 err="1"/>
              <a:t>Торғай</a:t>
            </a:r>
            <a:r>
              <a:rPr lang="ru-RU" sz="2400" dirty="0"/>
              <a:t> «</a:t>
            </a:r>
            <a:r>
              <a:rPr lang="ru-RU" sz="2400" dirty="0" err="1"/>
              <a:t>Асыра</a:t>
            </a:r>
            <a:r>
              <a:rPr lang="ru-RU" sz="2400" dirty="0"/>
              <a:t> </a:t>
            </a:r>
            <a:r>
              <a:rPr lang="ru-RU" sz="2400" dirty="0" err="1"/>
              <a:t>сілтеу</a:t>
            </a:r>
            <a:r>
              <a:rPr lang="ru-RU" sz="2400" dirty="0"/>
              <a:t> </a:t>
            </a:r>
            <a:r>
              <a:rPr lang="ru-RU" sz="2400" dirty="0" err="1"/>
              <a:t>болмасын</a:t>
            </a:r>
            <a:r>
              <a:rPr lang="ru-RU" sz="2400" dirty="0"/>
              <a:t>, </a:t>
            </a:r>
            <a:r>
              <a:rPr lang="ru-RU" sz="2400" dirty="0" err="1"/>
              <a:t>аша</a:t>
            </a:r>
            <a:r>
              <a:rPr lang="ru-RU" sz="2400" dirty="0"/>
              <a:t> </a:t>
            </a:r>
            <a:r>
              <a:rPr lang="ru-RU" sz="2400" dirty="0" err="1"/>
              <a:t>тұяқ</a:t>
            </a:r>
            <a:r>
              <a:rPr lang="ru-RU" sz="2400" dirty="0"/>
              <a:t> </a:t>
            </a:r>
            <a:r>
              <a:rPr lang="ru-RU" sz="2400" dirty="0" err="1"/>
              <a:t>қалмасын</a:t>
            </a:r>
            <a:r>
              <a:rPr lang="ru-RU" sz="2400" dirty="0"/>
              <a:t>!» </a:t>
            </a:r>
            <a:r>
              <a:rPr lang="ru-RU" sz="2400" dirty="0" err="1"/>
              <a:t>ұранымен</a:t>
            </a:r>
            <a:r>
              <a:rPr lang="ru-RU" sz="2400" dirty="0"/>
              <a:t> млн-</a:t>
            </a:r>
            <a:r>
              <a:rPr lang="ru-RU" sz="2400" dirty="0" err="1"/>
              <a:t>ға</a:t>
            </a:r>
            <a:r>
              <a:rPr lang="ru-RU" sz="2400" dirty="0"/>
              <a:t> </a:t>
            </a:r>
            <a:r>
              <a:rPr lang="ru-RU" sz="2400" dirty="0" err="1"/>
              <a:t>жуық</a:t>
            </a:r>
            <a:r>
              <a:rPr lang="ru-RU" sz="2400" dirty="0"/>
              <a:t> </a:t>
            </a:r>
            <a:r>
              <a:rPr lang="ru-RU" sz="2400" dirty="0" err="1"/>
              <a:t>малдың</a:t>
            </a:r>
            <a:r>
              <a:rPr lang="ru-RU" sz="2400" dirty="0"/>
              <a:t> не бары 98 </a:t>
            </a:r>
            <a:r>
              <a:rPr lang="ru-RU" sz="2400" dirty="0" err="1"/>
              <a:t>мыңы</a:t>
            </a:r>
            <a:r>
              <a:rPr lang="ru-RU" sz="2400" dirty="0"/>
              <a:t> </a:t>
            </a:r>
            <a:r>
              <a:rPr lang="ru-RU" sz="2400" dirty="0" err="1"/>
              <a:t>қалды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54996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9001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Шаруалардың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жаппай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ұжымдастыру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саясатына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қарсылығы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1929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қыркүйек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Қарақалпақстандағы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Тақтакөпірде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Бостандықта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1929 ж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Қостанай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Батпаққарада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ж.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Сырдария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Созақта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табанды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шебер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Жақыпов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Ақтөбе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Ырғызда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Қанаев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наурыз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Алматы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Сарқантта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ж.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ақпан-мамыр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Семей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Зырянов,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Өскемен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Шемонаиха,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Қатонқарағай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ж.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Торғайдағы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Батпаққара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өлкелік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бандиттік-басмашы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1931 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көктем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Қарқаралы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округіндегі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Абыралы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Шыңғыстау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Шұбартау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шаруалар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түгел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дерліктей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қырылып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тасталды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жаппай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толқулар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көтерілістер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416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692696"/>
            <a:ext cx="4680520" cy="16561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Ауыл шаруашылығын ұжымдастыру зардаптары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3429000"/>
            <a:ext cx="2376264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Аштық</a:t>
            </a:r>
          </a:p>
          <a:p>
            <a:pPr algn="ctr"/>
            <a:r>
              <a:rPr lang="kk-KZ" sz="2400" dirty="0" smtClean="0"/>
              <a:t>2 млн 100 мың қазақ қырылды;</a:t>
            </a:r>
          </a:p>
          <a:p>
            <a:pPr algn="ctr"/>
            <a:r>
              <a:rPr lang="kk-KZ" sz="2400" dirty="0" smtClean="0"/>
              <a:t>1,5 млн көшіп кетті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3429000"/>
            <a:ext cx="2448272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12160" y="3352265"/>
            <a:ext cx="2432992" cy="21602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Шаруалар көтеріліске шықты:</a:t>
            </a:r>
          </a:p>
          <a:p>
            <a:pPr algn="ctr"/>
            <a:r>
              <a:rPr lang="kk-KZ" sz="2400" dirty="0" smtClean="0"/>
              <a:t>Созақ, Батпаққара т.б.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>
            <a:stCxn id="2" idx="2"/>
            <a:endCxn id="2" idx="2"/>
          </p:cNvCxnSpPr>
          <p:nvPr/>
        </p:nvCxnSpPr>
        <p:spPr>
          <a:xfrm>
            <a:off x="4608004" y="234888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35696" y="3068960"/>
            <a:ext cx="54933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835696" y="30689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29028" y="3068960"/>
            <a:ext cx="0" cy="283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2"/>
          </p:cNvCxnSpPr>
          <p:nvPr/>
        </p:nvCxnSpPr>
        <p:spPr>
          <a:xfrm>
            <a:off x="4608004" y="234888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3275856" y="3573513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/>
              <a:t>Ауыл шаруашылығы құлдырады:</a:t>
            </a:r>
          </a:p>
          <a:p>
            <a:pPr algn="ctr"/>
            <a:r>
              <a:rPr lang="kk-KZ" sz="2400" dirty="0"/>
              <a:t>м</a:t>
            </a:r>
            <a:r>
              <a:rPr lang="kk-KZ" sz="2400" dirty="0" smtClean="0"/>
              <a:t>ал басы азайды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0470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118" y="735997"/>
            <a:ext cx="821564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k-KZ" sz="3200" b="1" dirty="0" smtClean="0"/>
              <a:t>Ұжымдастыру кезіндегі ұлт зиялылары</a:t>
            </a:r>
            <a:endParaRPr lang="ru-RU" sz="32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25" y="1484784"/>
            <a:ext cx="837144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8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19" y="30916"/>
            <a:ext cx="4646443" cy="341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3429000"/>
            <a:ext cx="4588112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0"/>
            <a:ext cx="452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64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43" y="1123643"/>
            <a:ext cx="4500148" cy="5145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3550" y="332656"/>
            <a:ext cx="7038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/>
              <a:t>Ұжымдастырудан кейінгі жағдай:</a:t>
            </a:r>
            <a:endParaRPr lang="ru-RU" sz="32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591" y="1123644"/>
            <a:ext cx="3945873" cy="5145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3369"/>
            <a:ext cx="9001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Онлайн тест </a:t>
            </a:r>
            <a:r>
              <a:rPr lang="ru-RU" b="1" dirty="0" err="1"/>
              <a:t>тапсырмасы</a:t>
            </a:r>
            <a:r>
              <a:rPr lang="ru-RU" b="1" dirty="0"/>
              <a:t>: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Ұжымдастыру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съезде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жарияланды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съезде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Б)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съезде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С)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съезде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Ұжымдастыруды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аяқтау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мерзімі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белгіленді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А)1932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Б) 1935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С) 1930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1933 ж.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қанша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40,5 млн.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Б)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4,5 млн.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С)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3,5 млн.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1931-1933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6,2 млн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аштықтан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қырылғандары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млн-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Б)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2,1 млн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0,4 млн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Аштық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себебі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Голощекинге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Мүсірепов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Ғатауллин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Алтынбеков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Қуанышев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Дәулетқалиев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Сейфуллин,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Жансүгіров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Рысқұлов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Мүсірепов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Қуанышев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Жангелдин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Алтынбеков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Мүсірепов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Голощекин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өлкелік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бандиттік-басмашы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қозғалысының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бағаланған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көтеріліс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Батпаққара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Созақ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С)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Сарқант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Ұжымдастыру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лаңкестік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әрекеттерді,өрт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салуларды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есептемегенде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республика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толқулар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көтерілістер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саны: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380                                            Б)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372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С)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327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1930-1932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жылдардағы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аштық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тарихқа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«.................»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нәубет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                      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индустрияландыру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С)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ұжымдастыру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0810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Users\Admin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" y="-23695"/>
            <a:ext cx="9169687" cy="72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61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Оқыту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мақсаты</a:t>
            </a:r>
            <a:r>
              <a:rPr lang="ru-RU" sz="2400" b="1" dirty="0" smtClean="0"/>
              <a:t>: </a:t>
            </a:r>
            <a:r>
              <a:rPr lang="ru-RU" sz="2400" dirty="0" smtClean="0"/>
              <a:t>20 </a:t>
            </a:r>
            <a:r>
              <a:rPr lang="ru-RU" sz="2400" dirty="0"/>
              <a:t>– 30 </a:t>
            </a:r>
            <a:r>
              <a:rPr lang="ru-RU" sz="2400" dirty="0" err="1"/>
              <a:t>жж</a:t>
            </a:r>
            <a:r>
              <a:rPr lang="ru-RU" sz="2400" dirty="0"/>
              <a:t>. </a:t>
            </a:r>
            <a:r>
              <a:rPr lang="ru-RU" sz="2400" dirty="0" err="1"/>
              <a:t>әміршіл-әкімшіл</a:t>
            </a:r>
            <a:r>
              <a:rPr lang="ru-RU" sz="2400" dirty="0"/>
              <a:t> </a:t>
            </a:r>
            <a:r>
              <a:rPr lang="ru-RU" sz="2400" dirty="0" err="1"/>
              <a:t>жүйе</a:t>
            </a:r>
            <a:r>
              <a:rPr lang="ru-RU" sz="2400" dirty="0"/>
              <a:t> </a:t>
            </a:r>
            <a:r>
              <a:rPr lang="ru-RU" sz="2400" dirty="0" err="1"/>
              <a:t>саясатының</a:t>
            </a:r>
            <a:r>
              <a:rPr lang="ru-RU" sz="2400" dirty="0"/>
              <a:t> </a:t>
            </a:r>
            <a:r>
              <a:rPr lang="ru-RU" sz="2400" dirty="0" err="1"/>
              <a:t>зардаптарын</a:t>
            </a:r>
            <a:r>
              <a:rPr lang="ru-RU" sz="2400" dirty="0"/>
              <a:t> </a:t>
            </a:r>
            <a:r>
              <a:rPr lang="ru-RU" sz="2400" dirty="0" err="1"/>
              <a:t>анықтайды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 err="1"/>
              <a:t>Кеңестік</a:t>
            </a:r>
            <a:r>
              <a:rPr lang="ru-RU" sz="2400" dirty="0"/>
              <a:t> </a:t>
            </a:r>
            <a:r>
              <a:rPr lang="ru-RU" sz="2400" dirty="0" err="1"/>
              <a:t>ұжымдастыру</a:t>
            </a:r>
            <a:r>
              <a:rPr lang="ru-RU" sz="2400" dirty="0"/>
              <a:t> </a:t>
            </a:r>
            <a:r>
              <a:rPr lang="ru-RU" sz="2400" dirty="0" err="1"/>
              <a:t>саясатының</a:t>
            </a:r>
            <a:r>
              <a:rPr lang="ru-RU" sz="2400" dirty="0"/>
              <a:t> </a:t>
            </a:r>
            <a:r>
              <a:rPr lang="ru-RU" sz="2400" dirty="0" err="1"/>
              <a:t>ауыл</a:t>
            </a:r>
            <a:r>
              <a:rPr lang="ru-RU" sz="2400" dirty="0"/>
              <a:t> </a:t>
            </a:r>
            <a:r>
              <a:rPr lang="ru-RU" sz="2400" dirty="0" err="1"/>
              <a:t>шаруашылығындағы</a:t>
            </a:r>
            <a:r>
              <a:rPr lang="ru-RU" sz="2400" dirty="0"/>
              <a:t> </a:t>
            </a:r>
            <a:r>
              <a:rPr lang="ru-RU" sz="2400" dirty="0" err="1"/>
              <a:t>зардаптарын</a:t>
            </a:r>
            <a:r>
              <a:rPr lang="ru-RU" sz="2400" dirty="0"/>
              <a:t> </a:t>
            </a:r>
            <a:r>
              <a:rPr lang="ru-RU" sz="2400" dirty="0" err="1"/>
              <a:t>талдайды</a:t>
            </a:r>
            <a:r>
              <a:rPr lang="ru-RU" sz="2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140968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Жетістік</a:t>
            </a:r>
            <a:r>
              <a:rPr lang="ru-RU" sz="2400" b="1" dirty="0"/>
              <a:t> </a:t>
            </a:r>
            <a:r>
              <a:rPr lang="ru-RU" sz="2400" b="1" dirty="0" err="1" smtClean="0"/>
              <a:t>критерийлері</a:t>
            </a:r>
            <a:r>
              <a:rPr lang="ru-RU" sz="2400" b="1" dirty="0" smtClean="0"/>
              <a:t>: </a:t>
            </a:r>
            <a:r>
              <a:rPr lang="ru-RU" sz="2400" dirty="0" err="1" smtClean="0"/>
              <a:t>босқын</a:t>
            </a:r>
            <a:r>
              <a:rPr lang="ru-RU" sz="2400" dirty="0"/>
              <a:t>, </a:t>
            </a:r>
            <a:r>
              <a:rPr lang="ru-RU" sz="2400" dirty="0" err="1"/>
              <a:t>қосшы</a:t>
            </a:r>
            <a:r>
              <a:rPr lang="ru-RU" sz="2400" dirty="0"/>
              <a:t>, кулак </a:t>
            </a:r>
            <a:r>
              <a:rPr lang="ru-RU" sz="2400" dirty="0" err="1"/>
              <a:t>ұғымдарын</a:t>
            </a:r>
            <a:r>
              <a:rPr lang="ru-RU" sz="2400" dirty="0"/>
              <a:t> </a:t>
            </a:r>
            <a:r>
              <a:rPr lang="ru-RU" sz="2400" dirty="0" err="1"/>
              <a:t>түсіндіреді</a:t>
            </a:r>
            <a:r>
              <a:rPr lang="ru-RU" sz="2400" dirty="0"/>
              <a:t> .</a:t>
            </a:r>
          </a:p>
          <a:p>
            <a:pPr algn="ctr"/>
            <a:r>
              <a:rPr lang="ru-RU" sz="2400" dirty="0" err="1"/>
              <a:t>ұжымдастыру</a:t>
            </a:r>
            <a:r>
              <a:rPr lang="ru-RU" sz="2400" dirty="0"/>
              <a:t> </a:t>
            </a:r>
            <a:r>
              <a:rPr lang="ru-RU" sz="2400" dirty="0" err="1"/>
              <a:t>саясатының</a:t>
            </a:r>
            <a:r>
              <a:rPr lang="ru-RU" sz="2400" dirty="0"/>
              <a:t> </a:t>
            </a:r>
            <a:r>
              <a:rPr lang="ru-RU" sz="2400" dirty="0" err="1"/>
              <a:t>ауыл</a:t>
            </a:r>
            <a:r>
              <a:rPr lang="ru-RU" sz="2400" dirty="0"/>
              <a:t> </a:t>
            </a:r>
            <a:r>
              <a:rPr lang="ru-RU" sz="2400" dirty="0" err="1"/>
              <a:t>шаруашылығына</a:t>
            </a:r>
            <a:r>
              <a:rPr lang="ru-RU" sz="2400" dirty="0"/>
              <a:t> </a:t>
            </a:r>
            <a:r>
              <a:rPr lang="ru-RU" sz="2400" dirty="0" err="1"/>
              <a:t>тигізген</a:t>
            </a:r>
            <a:r>
              <a:rPr lang="ru-RU" sz="2400" dirty="0"/>
              <a:t> </a:t>
            </a:r>
            <a:r>
              <a:rPr lang="ru-RU" sz="2400" dirty="0" err="1"/>
              <a:t>екі</a:t>
            </a:r>
            <a:r>
              <a:rPr lang="ru-RU" sz="2400" dirty="0"/>
              <a:t> </a:t>
            </a:r>
            <a:r>
              <a:rPr lang="ru-RU" sz="2400" dirty="0" err="1"/>
              <a:t>зардабын</a:t>
            </a:r>
            <a:r>
              <a:rPr lang="ru-RU" sz="2400" dirty="0"/>
              <a:t> </a:t>
            </a:r>
            <a:r>
              <a:rPr lang="ru-RU" sz="2400" dirty="0" err="1"/>
              <a:t>анықтап</a:t>
            </a:r>
            <a:r>
              <a:rPr lang="ru-RU" sz="2400" dirty="0"/>
              <a:t>, </a:t>
            </a:r>
            <a:r>
              <a:rPr lang="ru-RU" sz="2400" dirty="0" err="1"/>
              <a:t>талдайды</a:t>
            </a:r>
            <a:r>
              <a:rPr lang="ru-RU" sz="2400" dirty="0"/>
              <a:t>.</a:t>
            </a:r>
          </a:p>
          <a:p>
            <a:pPr algn="ctr"/>
            <a:r>
              <a:rPr lang="ru-RU" sz="2400" dirty="0"/>
              <a:t>«</a:t>
            </a:r>
            <a:r>
              <a:rPr lang="ru-RU" sz="2400" dirty="0" err="1"/>
              <a:t>Ұлы</a:t>
            </a:r>
            <a:r>
              <a:rPr lang="ru-RU" sz="2400" dirty="0"/>
              <a:t> </a:t>
            </a:r>
            <a:r>
              <a:rPr lang="ru-RU" sz="2400" dirty="0" err="1"/>
              <a:t>нәубетке</a:t>
            </a:r>
            <a:r>
              <a:rPr lang="ru-RU" sz="2400" dirty="0"/>
              <a:t>» </a:t>
            </a:r>
            <a:r>
              <a:rPr lang="ru-RU" sz="2400" dirty="0" err="1"/>
              <a:t>қатысты</a:t>
            </a:r>
            <a:r>
              <a:rPr lang="ru-RU" sz="2400" dirty="0"/>
              <a:t> </a:t>
            </a:r>
            <a:r>
              <a:rPr lang="ru-RU" sz="2400" dirty="0" err="1"/>
              <a:t>естеліктер</a:t>
            </a:r>
            <a:r>
              <a:rPr lang="ru-RU" sz="2400" dirty="0"/>
              <a:t>, </a:t>
            </a:r>
            <a:r>
              <a:rPr lang="ru-RU" sz="2400" dirty="0" err="1"/>
              <a:t>мақалалар</a:t>
            </a:r>
            <a:r>
              <a:rPr lang="ru-RU" sz="2400" dirty="0"/>
              <a:t>, </a:t>
            </a:r>
            <a:r>
              <a:rPr lang="ru-RU" sz="2400" dirty="0" err="1"/>
              <a:t>статистикалық</a:t>
            </a:r>
            <a:r>
              <a:rPr lang="ru-RU" sz="2400" dirty="0"/>
              <a:t> </a:t>
            </a:r>
            <a:r>
              <a:rPr lang="ru-RU" sz="2400" dirty="0" err="1"/>
              <a:t>мәліметтері</a:t>
            </a:r>
            <a:r>
              <a:rPr lang="ru-RU" sz="2400" dirty="0"/>
              <a:t> бар «</a:t>
            </a:r>
            <a:r>
              <a:rPr lang="ru-RU" sz="2400" dirty="0" err="1"/>
              <a:t>құжаттар</a:t>
            </a:r>
            <a:r>
              <a:rPr lang="ru-RU" sz="2400" dirty="0"/>
              <a:t> </a:t>
            </a:r>
            <a:r>
              <a:rPr lang="ru-RU" sz="2400" dirty="0" err="1"/>
              <a:t>пакетін</a:t>
            </a:r>
            <a:r>
              <a:rPr lang="ru-RU" sz="2400" dirty="0"/>
              <a:t>» </a:t>
            </a:r>
            <a:r>
              <a:rPr lang="ru-RU" sz="2400" dirty="0" err="1"/>
              <a:t>талдайды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9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34" y="527720"/>
            <a:ext cx="773947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53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80920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3464" y="565060"/>
            <a:ext cx="7122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/>
              <a:t>Компартияның </a:t>
            </a:r>
            <a:r>
              <a:rPr lang="en-US" sz="3200" b="1" dirty="0" smtClean="0"/>
              <a:t> XV </a:t>
            </a:r>
            <a:r>
              <a:rPr lang="kk-KZ" sz="3200" b="1" dirty="0" smtClean="0"/>
              <a:t>съезі, 1927 жыл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331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5844" y="395953"/>
            <a:ext cx="672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b="1" dirty="0" smtClean="0"/>
              <a:t>Ұжымдастыруға дейінгі жағдай:</a:t>
            </a:r>
            <a:endParaRPr lang="ru-RU" sz="32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09" y="1278601"/>
            <a:ext cx="5024091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" y="1268760"/>
            <a:ext cx="408372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052736"/>
            <a:ext cx="8496944" cy="53860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</a:rPr>
              <a:t>Жаңа сөз:</a:t>
            </a:r>
          </a:p>
          <a:p>
            <a:r>
              <a:rPr lang="kk-KZ" sz="2800" b="1" u="sng" dirty="0" smtClean="0"/>
              <a:t>Ұжымдастыру</a:t>
            </a:r>
            <a:r>
              <a:rPr lang="kk-KZ" sz="2800" dirty="0" smtClean="0"/>
              <a:t> – бұл жеке шаруа қожалықтарын  ұжымдық шаруашылықтарға  біріктіру үрдісі. </a:t>
            </a:r>
          </a:p>
          <a:p>
            <a:endParaRPr lang="kk-KZ" sz="2800" dirty="0" smtClean="0"/>
          </a:p>
          <a:p>
            <a:r>
              <a:rPr lang="kk-KZ" sz="2800" b="1" u="sng" dirty="0" smtClean="0"/>
              <a:t>Шаруа</a:t>
            </a:r>
            <a:r>
              <a:rPr lang="kk-KZ" sz="2800" b="1" dirty="0" smtClean="0"/>
              <a:t> </a:t>
            </a:r>
            <a:r>
              <a:rPr lang="kk-KZ" sz="2800" dirty="0" smtClean="0"/>
              <a:t>– жеке дара отбасылық еңбекпен </a:t>
            </a:r>
          </a:p>
          <a:p>
            <a:r>
              <a:rPr lang="kk-KZ" sz="2800" dirty="0" smtClean="0"/>
              <a:t>айналысатын ауыл шаруашылық өндірушілері.</a:t>
            </a:r>
          </a:p>
          <a:p>
            <a:endParaRPr lang="kk-KZ" sz="2800" dirty="0" smtClean="0"/>
          </a:p>
          <a:p>
            <a:r>
              <a:rPr lang="kk-KZ" sz="2800" b="1" u="sng" dirty="0" smtClean="0"/>
              <a:t>Колхоз</a:t>
            </a:r>
            <a:r>
              <a:rPr lang="kk-KZ" sz="2800" b="1" dirty="0" smtClean="0"/>
              <a:t> </a:t>
            </a:r>
            <a:r>
              <a:rPr lang="kk-KZ" sz="2800" dirty="0" smtClean="0"/>
              <a:t>– ұжымдастыру кезеңінде құрылған </a:t>
            </a:r>
          </a:p>
          <a:p>
            <a:r>
              <a:rPr lang="kk-KZ" sz="2800" dirty="0" smtClean="0"/>
              <a:t>ұжымдық шаруашылық нысаны.</a:t>
            </a:r>
          </a:p>
          <a:p>
            <a:endParaRPr lang="kk-KZ" sz="2800" dirty="0" smtClean="0"/>
          </a:p>
          <a:p>
            <a:r>
              <a:rPr lang="kk-KZ" sz="2800" b="1" u="sng" dirty="0" smtClean="0"/>
              <a:t>Геноцид</a:t>
            </a:r>
            <a:r>
              <a:rPr lang="kk-KZ" sz="2800" b="1" dirty="0" smtClean="0"/>
              <a:t> </a:t>
            </a:r>
            <a:r>
              <a:rPr lang="kk-KZ" sz="2800" dirty="0" smtClean="0"/>
              <a:t>– халықтың жекелеген топтарын  нәсілдік, ұлттық және діни белгілеріне қарай  жою.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0601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32656"/>
            <a:ext cx="8208912" cy="62646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5400" b="1" dirty="0" smtClean="0">
                <a:solidFill>
                  <a:srgbClr val="FF0000"/>
                </a:solidFill>
              </a:rPr>
              <a:t>Жаңа </a:t>
            </a:r>
            <a:r>
              <a:rPr lang="kk-KZ" sz="5400" b="1" dirty="0">
                <a:solidFill>
                  <a:srgbClr val="FF0000"/>
                </a:solidFill>
              </a:rPr>
              <a:t>сөз</a:t>
            </a:r>
            <a:r>
              <a:rPr lang="kk-KZ" sz="5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kk-KZ" sz="2800" b="1" u="sng" dirty="0" smtClean="0"/>
              <a:t>Босқын</a:t>
            </a:r>
            <a:r>
              <a:rPr lang="kk-KZ" sz="2800" dirty="0" smtClean="0"/>
              <a:t> – </a:t>
            </a:r>
            <a:r>
              <a:rPr lang="ru-RU" sz="2800" dirty="0" err="1"/>
              <a:t>қоғамда</a:t>
            </a:r>
            <a:r>
              <a:rPr lang="ru-RU" sz="2800" dirty="0"/>
              <a:t> </a:t>
            </a:r>
            <a:r>
              <a:rPr lang="ru-RU" sz="2800" dirty="0" err="1"/>
              <a:t>белгілі</a:t>
            </a:r>
            <a:r>
              <a:rPr lang="ru-RU" sz="2800" dirty="0"/>
              <a:t> </a:t>
            </a:r>
            <a:r>
              <a:rPr lang="ru-RU" sz="2800" dirty="0" err="1"/>
              <a:t>бір</a:t>
            </a:r>
            <a:r>
              <a:rPr lang="ru-RU" sz="2800" dirty="0"/>
              <a:t> </a:t>
            </a:r>
            <a:r>
              <a:rPr lang="ru-RU" sz="2800" dirty="0" err="1"/>
              <a:t>күштердің</a:t>
            </a:r>
            <a:r>
              <a:rPr lang="ru-RU" sz="2800" dirty="0"/>
              <a:t> (</a:t>
            </a:r>
            <a:r>
              <a:rPr lang="ru-RU" sz="2800" dirty="0" err="1"/>
              <a:t>саяси</a:t>
            </a:r>
            <a:r>
              <a:rPr lang="ru-RU" sz="2800" dirty="0"/>
              <a:t>, </a:t>
            </a:r>
            <a:r>
              <a:rPr lang="ru-RU" sz="2800" dirty="0" err="1"/>
              <a:t>экономикалық</a:t>
            </a:r>
            <a:r>
              <a:rPr lang="ru-RU" sz="2800" dirty="0"/>
              <a:t>, </a:t>
            </a:r>
            <a:r>
              <a:rPr lang="ru-RU" sz="2800" dirty="0" err="1">
                <a:hlinkClick r:id="rId2" tooltip="Этникалық қысым (мұндай бет жоқ)"/>
              </a:rPr>
              <a:t>этникалық</a:t>
            </a:r>
            <a:r>
              <a:rPr lang="ru-RU" sz="2800" dirty="0">
                <a:hlinkClick r:id="rId2" tooltip="Этникалық қысым (мұндай бет жоқ)"/>
              </a:rPr>
              <a:t> </a:t>
            </a:r>
            <a:r>
              <a:rPr lang="ru-RU" sz="2800" dirty="0" err="1">
                <a:hlinkClick r:id="rId2" tooltip="Этникалық қысым (мұндай бет жоқ)"/>
              </a:rPr>
              <a:t>қысым</a:t>
            </a:r>
            <a:r>
              <a:rPr lang="ru-RU" sz="2800" dirty="0"/>
              <a:t>, </a:t>
            </a:r>
            <a:r>
              <a:rPr lang="ru-RU" sz="2800" dirty="0" err="1">
                <a:hlinkClick r:id="rId3" tooltip="Соғыс"/>
              </a:rPr>
              <a:t>соғыс</a:t>
            </a:r>
            <a:r>
              <a:rPr lang="ru-RU" sz="2800" dirty="0"/>
              <a:t>, </a:t>
            </a:r>
            <a:r>
              <a:rPr lang="ru-RU" sz="2800" dirty="0" err="1">
                <a:hlinkClick r:id="rId4" tooltip="Табиғи апат (мұндай бет жоқ)"/>
              </a:rPr>
              <a:t>табиғи</a:t>
            </a:r>
            <a:r>
              <a:rPr lang="ru-RU" sz="2800" dirty="0">
                <a:hlinkClick r:id="rId4" tooltip="Табиғи апат (мұндай бет жоқ)"/>
              </a:rPr>
              <a:t> </a:t>
            </a:r>
            <a:r>
              <a:rPr lang="ru-RU" sz="2800" dirty="0" err="1">
                <a:hlinkClick r:id="rId4" tooltip="Табиғи апат (мұндай бет жоқ)"/>
              </a:rPr>
              <a:t>апат</a:t>
            </a:r>
            <a:r>
              <a:rPr lang="ru-RU" sz="2800" dirty="0"/>
              <a:t>) </a:t>
            </a:r>
            <a:r>
              <a:rPr lang="ru-RU" sz="2800" dirty="0" err="1"/>
              <a:t>қысымына</a:t>
            </a:r>
            <a:r>
              <a:rPr lang="ru-RU" sz="2800" dirty="0"/>
              <a:t> </a:t>
            </a:r>
            <a:r>
              <a:rPr lang="ru-RU" sz="2800" dirty="0" err="1"/>
              <a:t>қарсы</a:t>
            </a:r>
            <a:r>
              <a:rPr lang="ru-RU" sz="2800" dirty="0"/>
              <a:t> </a:t>
            </a:r>
            <a:r>
              <a:rPr lang="ru-RU" sz="2800" dirty="0" err="1"/>
              <a:t>тұруға</a:t>
            </a:r>
            <a:r>
              <a:rPr lang="ru-RU" sz="2800" dirty="0"/>
              <a:t>, </a:t>
            </a:r>
            <a:r>
              <a:rPr lang="ru-RU" sz="2800" dirty="0" err="1"/>
              <a:t>төзуге</a:t>
            </a:r>
            <a:r>
              <a:rPr lang="ru-RU" sz="2800" dirty="0"/>
              <a:t> </a:t>
            </a:r>
            <a:r>
              <a:rPr lang="ru-RU" sz="2800" dirty="0" err="1"/>
              <a:t>шарасыз</a:t>
            </a:r>
            <a:r>
              <a:rPr lang="ru-RU" sz="2800" dirty="0"/>
              <a:t> </a:t>
            </a:r>
            <a:r>
              <a:rPr lang="ru-RU" sz="2800" dirty="0" err="1"/>
              <a:t>болудың</a:t>
            </a:r>
            <a:r>
              <a:rPr lang="ru-RU" sz="2800" dirty="0"/>
              <a:t> </a:t>
            </a:r>
            <a:r>
              <a:rPr lang="ru-RU" sz="2800" dirty="0" err="1"/>
              <a:t>әсерінен</a:t>
            </a:r>
            <a:r>
              <a:rPr lang="ru-RU" sz="2800" dirty="0"/>
              <a:t> </a:t>
            </a:r>
            <a:r>
              <a:rPr lang="ru-RU" sz="2800" dirty="0" err="1"/>
              <a:t>өз</a:t>
            </a:r>
            <a:r>
              <a:rPr lang="ru-RU" sz="2800" dirty="0"/>
              <a:t> </a:t>
            </a:r>
            <a:r>
              <a:rPr lang="ru-RU" sz="2800" dirty="0" err="1"/>
              <a:t>елінен</a:t>
            </a:r>
            <a:r>
              <a:rPr lang="ru-RU" sz="2800" dirty="0"/>
              <a:t> </a:t>
            </a:r>
            <a:r>
              <a:rPr lang="ru-RU" sz="2800" dirty="0" err="1"/>
              <a:t>басқа</a:t>
            </a:r>
            <a:r>
              <a:rPr lang="ru-RU" sz="2800" dirty="0"/>
              <a:t> </a:t>
            </a:r>
            <a:r>
              <a:rPr lang="ru-RU" sz="2800" dirty="0" err="1"/>
              <a:t>бір</a:t>
            </a:r>
            <a:r>
              <a:rPr lang="ru-RU" sz="2800" dirty="0"/>
              <a:t> </a:t>
            </a:r>
            <a:r>
              <a:rPr lang="ru-RU" sz="2800" dirty="0" err="1"/>
              <a:t>елге</a:t>
            </a:r>
            <a:r>
              <a:rPr lang="ru-RU" sz="2800" dirty="0"/>
              <a:t> </a:t>
            </a:r>
            <a:r>
              <a:rPr lang="ru-RU" sz="2800" dirty="0" err="1"/>
              <a:t>көшуге</a:t>
            </a:r>
            <a:r>
              <a:rPr lang="ru-RU" sz="2800" dirty="0"/>
              <a:t> </a:t>
            </a:r>
            <a:r>
              <a:rPr lang="ru-RU" sz="2800" dirty="0" err="1"/>
              <a:t>мәжбүр</a:t>
            </a:r>
            <a:r>
              <a:rPr lang="ru-RU" sz="2800" dirty="0"/>
              <a:t> </a:t>
            </a:r>
            <a:r>
              <a:rPr lang="ru-RU" sz="2800" dirty="0" err="1"/>
              <a:t>болған</a:t>
            </a:r>
            <a:r>
              <a:rPr lang="ru-RU" sz="2800" dirty="0"/>
              <a:t> </a:t>
            </a:r>
            <a:r>
              <a:rPr lang="ru-RU" sz="2800" dirty="0" err="1" smtClean="0"/>
              <a:t>адамдар</a:t>
            </a:r>
            <a:r>
              <a:rPr lang="ru-RU" sz="2800" dirty="0" smtClean="0"/>
              <a:t>.</a:t>
            </a:r>
          </a:p>
          <a:p>
            <a:endParaRPr lang="ru-RU" sz="2800" b="1" u="sng" dirty="0"/>
          </a:p>
          <a:p>
            <a:r>
              <a:rPr lang="kk-KZ" sz="2800" b="1" u="sng" dirty="0" smtClean="0"/>
              <a:t>Қосшы – </a:t>
            </a:r>
            <a:r>
              <a:rPr lang="kk-KZ" sz="2800" dirty="0" smtClean="0"/>
              <a:t>кедей шаруа</a:t>
            </a:r>
          </a:p>
          <a:p>
            <a:endParaRPr lang="kk-KZ" sz="2800" dirty="0" smtClean="0"/>
          </a:p>
          <a:p>
            <a:r>
              <a:rPr lang="kk-KZ" sz="2800" b="1" u="sng" dirty="0" smtClean="0"/>
              <a:t>Кулак-</a:t>
            </a:r>
            <a:r>
              <a:rPr lang="kk-KZ" sz="2800" dirty="0" smtClean="0"/>
              <a:t> ауқатты </a:t>
            </a:r>
            <a:r>
              <a:rPr lang="kk-KZ" sz="2800" dirty="0"/>
              <a:t>шаруа.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0652"/>
            <a:ext cx="165618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4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3000" y="332656"/>
            <a:ext cx="712879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4000" b="1" dirty="0" smtClean="0"/>
              <a:t>Ұжымдастыру кезінде</a:t>
            </a:r>
            <a:endParaRPr lang="ru-RU" sz="40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64757" y="1136423"/>
            <a:ext cx="5040560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/>
              <a:t>Колхоз құрылысының негізгі формасы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132" y="3443636"/>
            <a:ext cx="312494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Астықты аудандарда</a:t>
            </a:r>
            <a:endParaRPr lang="ru-RU" sz="28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423551" y="3503404"/>
            <a:ext cx="331236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Мал</a:t>
            </a:r>
            <a:r>
              <a:rPr lang="kk-KZ" sz="2400" b="1" dirty="0" smtClean="0"/>
              <a:t> </a:t>
            </a:r>
            <a:r>
              <a:rPr lang="kk-KZ" sz="2800" b="1" dirty="0" smtClean="0"/>
              <a:t>өсіретін</a:t>
            </a:r>
            <a:r>
              <a:rPr lang="kk-KZ" sz="2400" b="1" dirty="0" smtClean="0"/>
              <a:t> </a:t>
            </a:r>
            <a:r>
              <a:rPr lang="kk-KZ" sz="2800" b="1" dirty="0" smtClean="0"/>
              <a:t>аудандарда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5229200"/>
            <a:ext cx="418386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800" b="1" dirty="0" smtClean="0"/>
              <a:t>Ауыл шаруашылығы артелі</a:t>
            </a:r>
            <a:endParaRPr lang="ru-RU" sz="28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5240529"/>
            <a:ext cx="4032448" cy="10081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/>
              <a:t>Жерді бірлесіп өңдеу мен шөп шабу жөніндегі серіктестік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1474" y="2585228"/>
            <a:ext cx="2867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1927 жыл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9857" y="2492896"/>
            <a:ext cx="28909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1932</a:t>
            </a:r>
            <a:r>
              <a:rPr lang="kk-K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kk-K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жыл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012096" y="4402087"/>
            <a:ext cx="428346" cy="50405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629" y="4403721"/>
            <a:ext cx="5794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15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337" y="260648"/>
            <a:ext cx="7811888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Іс</a:t>
            </a:r>
            <a:r>
              <a:rPr lang="ru-RU" sz="2400" dirty="0"/>
              <a:t> </a:t>
            </a:r>
            <a:r>
              <a:rPr lang="ru-RU" sz="2400" dirty="0" err="1"/>
              <a:t>мынаған</a:t>
            </a:r>
            <a:r>
              <a:rPr lang="ru-RU" sz="2400" dirty="0"/>
              <a:t> </a:t>
            </a:r>
            <a:r>
              <a:rPr lang="ru-RU" sz="2400" dirty="0" err="1"/>
              <a:t>дейін</a:t>
            </a:r>
            <a:r>
              <a:rPr lang="ru-RU" sz="2400" dirty="0"/>
              <a:t> </a:t>
            </a:r>
            <a:r>
              <a:rPr lang="ru-RU" sz="2400" dirty="0" err="1"/>
              <a:t>жетті</a:t>
            </a:r>
            <a:r>
              <a:rPr lang="ru-RU" sz="2400" dirty="0"/>
              <a:t>: </a:t>
            </a:r>
            <a:r>
              <a:rPr lang="ru-RU" sz="2400" dirty="0" err="1"/>
              <a:t>қыстыгүні</a:t>
            </a:r>
            <a:r>
              <a:rPr lang="ru-RU" sz="2400" dirty="0"/>
              <a:t>, </a:t>
            </a:r>
            <a:r>
              <a:rPr lang="ru-RU" sz="2400" u="sng" dirty="0">
                <a:solidFill>
                  <a:srgbClr val="FF0000"/>
                </a:solidFill>
              </a:rPr>
              <a:t>1932 </a:t>
            </a:r>
            <a:r>
              <a:rPr lang="ru-RU" sz="2400" u="sng" dirty="0" err="1">
                <a:solidFill>
                  <a:srgbClr val="FF0000"/>
                </a:solidFill>
              </a:rPr>
              <a:t>жылдың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ақпанында</a:t>
            </a:r>
            <a:r>
              <a:rPr lang="ru-RU" sz="2400" u="sng" dirty="0">
                <a:solidFill>
                  <a:srgbClr val="FF0000"/>
                </a:solidFill>
              </a:rPr>
              <a:t>,</a:t>
            </a:r>
            <a:r>
              <a:rPr lang="ru-RU" sz="2400" dirty="0"/>
              <a:t> Шу </a:t>
            </a:r>
            <a:r>
              <a:rPr lang="ru-RU" sz="2400" dirty="0" err="1"/>
              <a:t>ауданында</a:t>
            </a:r>
            <a:r>
              <a:rPr lang="ru-RU" sz="2400" dirty="0"/>
              <a:t> </a:t>
            </a:r>
            <a:r>
              <a:rPr lang="ru-RU" sz="2400" dirty="0" err="1"/>
              <a:t>аумағы</a:t>
            </a:r>
            <a:r>
              <a:rPr lang="ru-RU" sz="2400" dirty="0"/>
              <a:t> 150 </a:t>
            </a:r>
            <a:r>
              <a:rPr lang="ru-RU" sz="2400" dirty="0" err="1"/>
              <a:t>шақырым</a:t>
            </a:r>
            <a:r>
              <a:rPr lang="ru-RU" sz="2400" dirty="0"/>
              <a:t> </a:t>
            </a:r>
            <a:r>
              <a:rPr lang="ru-RU" sz="2400" dirty="0" err="1"/>
              <a:t>жерден</a:t>
            </a:r>
            <a:r>
              <a:rPr lang="ru-RU" sz="2400" dirty="0"/>
              <a:t> </a:t>
            </a:r>
            <a:r>
              <a:rPr lang="ru-RU" sz="2400" dirty="0" err="1"/>
              <a:t>жүздеген</a:t>
            </a:r>
            <a:r>
              <a:rPr lang="ru-RU" sz="2400" dirty="0"/>
              <a:t> </a:t>
            </a:r>
            <a:r>
              <a:rPr lang="ru-RU" sz="2400" dirty="0" err="1"/>
              <a:t>шаруашылықтар</a:t>
            </a:r>
            <a:r>
              <a:rPr lang="ru-RU" sz="2400" dirty="0"/>
              <a:t> </a:t>
            </a:r>
            <a:r>
              <a:rPr lang="ru-RU" sz="2400" dirty="0" err="1"/>
              <a:t>жиналып</a:t>
            </a:r>
            <a:r>
              <a:rPr lang="ru-RU" sz="2400" dirty="0"/>
              <a:t>, </a:t>
            </a:r>
            <a:r>
              <a:rPr lang="ru-RU" sz="2400" u="sng" dirty="0">
                <a:solidFill>
                  <a:srgbClr val="FF0000"/>
                </a:solidFill>
              </a:rPr>
              <a:t>400 </a:t>
            </a:r>
            <a:r>
              <a:rPr lang="ru-RU" sz="2400" u="sng" dirty="0" err="1">
                <a:solidFill>
                  <a:srgbClr val="FF0000"/>
                </a:solidFill>
              </a:rPr>
              <a:t>киіз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үй</a:t>
            </a:r>
            <a:r>
              <a:rPr lang="ru-RU" sz="2400" u="sng" dirty="0">
                <a:solidFill>
                  <a:srgbClr val="FF0000"/>
                </a:solidFill>
              </a:rPr>
              <a:t> «</a:t>
            </a:r>
            <a:r>
              <a:rPr lang="ru-RU" sz="2400" u="sng" dirty="0" err="1">
                <a:solidFill>
                  <a:srgbClr val="FF0000"/>
                </a:solidFill>
              </a:rPr>
              <a:t>қала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үлгісіндегі</a:t>
            </a:r>
            <a:r>
              <a:rPr lang="ru-RU" sz="2400" u="sng" dirty="0">
                <a:solidFill>
                  <a:srgbClr val="FF0000"/>
                </a:solidFill>
              </a:rPr>
              <a:t> поселке» </a:t>
            </a:r>
            <a:r>
              <a:rPr lang="ru-RU" sz="2400" dirty="0" err="1"/>
              <a:t>болып</a:t>
            </a:r>
            <a:r>
              <a:rPr lang="ru-RU" sz="2400" dirty="0"/>
              <a:t> </a:t>
            </a:r>
            <a:r>
              <a:rPr lang="ru-RU" sz="2400" dirty="0" err="1"/>
              <a:t>тігілді</a:t>
            </a:r>
            <a:r>
              <a:rPr lang="ru-RU" sz="2400" dirty="0"/>
              <a:t>. </a:t>
            </a:r>
            <a:r>
              <a:rPr lang="ru-RU" sz="2400" dirty="0" err="1"/>
              <a:t>Жалған</a:t>
            </a:r>
            <a:r>
              <a:rPr lang="ru-RU" sz="2400" dirty="0"/>
              <a:t> </a:t>
            </a:r>
            <a:r>
              <a:rPr lang="ru-RU" sz="2400" dirty="0" err="1"/>
              <a:t>белсенділер</a:t>
            </a:r>
            <a:r>
              <a:rPr lang="ru-RU" sz="2400" dirty="0"/>
              <a:t> </a:t>
            </a:r>
            <a:r>
              <a:rPr lang="ru-RU" sz="2400" dirty="0" err="1"/>
              <a:t>отырықшыландыруды</a:t>
            </a:r>
            <a:r>
              <a:rPr lang="ru-RU" sz="2400" dirty="0"/>
              <a:t> </a:t>
            </a:r>
            <a:r>
              <a:rPr lang="ru-RU" sz="2400" dirty="0" err="1"/>
              <a:t>жоспарланған</a:t>
            </a:r>
            <a:r>
              <a:rPr lang="ru-RU" sz="2400" dirty="0"/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үш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жылдың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орнына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үш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u="sng" dirty="0" err="1">
                <a:solidFill>
                  <a:srgbClr val="FF0000"/>
                </a:solidFill>
              </a:rPr>
              <a:t>күнде</a:t>
            </a:r>
            <a:r>
              <a:rPr lang="ru-RU" sz="2400" u="sng" dirty="0">
                <a:solidFill>
                  <a:srgbClr val="FF0000"/>
                </a:solidFill>
              </a:rPr>
              <a:t> </a:t>
            </a:r>
            <a:r>
              <a:rPr lang="ru-RU" sz="2400" dirty="0" err="1"/>
              <a:t>аяқтап</a:t>
            </a:r>
            <a:r>
              <a:rPr lang="ru-RU" sz="2400" dirty="0"/>
              <a:t>, мал </a:t>
            </a:r>
            <a:r>
              <a:rPr lang="ru-RU" sz="2400" dirty="0" err="1"/>
              <a:t>өсіруші</a:t>
            </a:r>
            <a:r>
              <a:rPr lang="ru-RU" sz="2400" dirty="0"/>
              <a:t> </a:t>
            </a:r>
            <a:r>
              <a:rPr lang="ru-RU" sz="2400" dirty="0" err="1"/>
              <a:t>шаруашылықтарды</a:t>
            </a:r>
            <a:r>
              <a:rPr lang="ru-RU" sz="2400" dirty="0"/>
              <a:t> </a:t>
            </a:r>
            <a:r>
              <a:rPr lang="ru-RU" sz="2400" dirty="0" err="1"/>
              <a:t>сол</a:t>
            </a:r>
            <a:r>
              <a:rPr lang="ru-RU" sz="2400" dirty="0"/>
              <a:t> </a:t>
            </a:r>
            <a:r>
              <a:rPr lang="ru-RU" sz="2400" dirty="0" err="1"/>
              <a:t>жерде</a:t>
            </a:r>
            <a:r>
              <a:rPr lang="ru-RU" sz="2400" dirty="0"/>
              <a:t> </a:t>
            </a:r>
            <a:r>
              <a:rPr lang="ru-RU" sz="2400" dirty="0" err="1"/>
              <a:t>ұжымшарға</a:t>
            </a:r>
            <a:r>
              <a:rPr lang="ru-RU" sz="2400" dirty="0"/>
              <a:t> </a:t>
            </a:r>
            <a:r>
              <a:rPr lang="ru-RU" sz="2400" dirty="0" err="1"/>
              <a:t>жаза</a:t>
            </a:r>
            <a:r>
              <a:rPr lang="ru-RU" sz="2400" dirty="0"/>
              <a:t> </a:t>
            </a:r>
            <a:r>
              <a:rPr lang="ru-RU" sz="2400" dirty="0" err="1"/>
              <a:t>бастады</a:t>
            </a:r>
            <a:r>
              <a:rPr lang="ru-RU" sz="2400" dirty="0"/>
              <a:t>.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3" y="3429000"/>
            <a:ext cx="7781622" cy="322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18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227</TotalTime>
  <Words>614</Words>
  <Application>Microsoft Office PowerPoint</Application>
  <PresentationFormat>Экран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28</cp:revision>
  <dcterms:created xsi:type="dcterms:W3CDTF">2017-01-20T17:39:47Z</dcterms:created>
  <dcterms:modified xsi:type="dcterms:W3CDTF">2018-11-08T05:51:58Z</dcterms:modified>
</cp:coreProperties>
</file>