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3" r:id="rId3"/>
    <p:sldId id="264" r:id="rId4"/>
    <p:sldId id="267" r:id="rId5"/>
    <p:sldId id="266" r:id="rId6"/>
    <p:sldId id="268" r:id="rId7"/>
    <p:sldId id="269" r:id="rId8"/>
    <p:sldId id="270" r:id="rId9"/>
    <p:sldId id="261" r:id="rId10"/>
    <p:sldId id="259" r:id="rId11"/>
    <p:sldId id="260" r:id="rId12"/>
    <p:sldId id="272" r:id="rId13"/>
    <p:sldId id="273" r:id="rId14"/>
    <p:sldId id="274" r:id="rId15"/>
    <p:sldId id="278" r:id="rId16"/>
    <p:sldId id="279" r:id="rId17"/>
    <p:sldId id="275" r:id="rId18"/>
    <p:sldId id="277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B80E4-DEB8-4443-B048-E5EA0556C6B9}" type="doc">
      <dgm:prSet loTypeId="urn:microsoft.com/office/officeart/2008/layout/HorizontalMultiLevelHierarchy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03E0567-97E0-41E9-9965-14C10B5A416C}">
      <dgm:prSet phldrT="[Текст]"/>
      <dgm:spPr>
        <a:solidFill>
          <a:srgbClr val="C00000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Критерии</a:t>
          </a:r>
        </a:p>
        <a:p>
          <a:r>
            <a:rPr lang="ru-RU" dirty="0" smtClean="0"/>
            <a:t>оценивания</a:t>
          </a:r>
          <a:endParaRPr lang="ru-RU" dirty="0"/>
        </a:p>
      </dgm:t>
    </dgm:pt>
    <dgm:pt modelId="{14CECB62-307A-4568-A95F-99C28723C71F}" cxnId="{709816DA-FE5A-452A-8F5B-8D48089E35BC}" type="parTrans">
      <dgm:prSet/>
      <dgm:spPr/>
      <dgm:t>
        <a:bodyPr/>
        <a:lstStyle/>
        <a:p>
          <a:endParaRPr lang="ru-RU"/>
        </a:p>
      </dgm:t>
    </dgm:pt>
    <dgm:pt modelId="{DEADF822-FF7A-4567-9CF9-A602311441DF}" cxnId="{709816DA-FE5A-452A-8F5B-8D48089E35BC}" type="sibTrans">
      <dgm:prSet/>
      <dgm:spPr/>
      <dgm:t>
        <a:bodyPr/>
        <a:lstStyle/>
        <a:p>
          <a:endParaRPr lang="ru-RU"/>
        </a:p>
      </dgm:t>
    </dgm:pt>
    <dgm:pt modelId="{98DB1232-C89A-4F4B-9D95-3291F5A9EB36}">
      <dgm:prSet phldrT="[Текст]"/>
      <dgm:spPr>
        <a:solidFill>
          <a:srgbClr val="FFFFCC"/>
        </a:solidFill>
        <a:ln w="76200">
          <a:solidFill>
            <a:srgbClr val="FF000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Опора на исходный текст</a:t>
          </a:r>
          <a:endParaRPr lang="ru-RU" dirty="0">
            <a:solidFill>
              <a:schemeClr val="tx1"/>
            </a:solidFill>
          </a:endParaRPr>
        </a:p>
      </dgm:t>
    </dgm:pt>
    <dgm:pt modelId="{7DFF0DCB-34B9-4B1D-846A-D8E0A1DED24A}" cxnId="{B17F7431-F92D-4676-874E-BA365655F6E3}" type="parTrans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FE0C6BE2-47A0-41CA-A062-48CFAE71404A}" cxnId="{B17F7431-F92D-4676-874E-BA365655F6E3}" type="sibTrans">
      <dgm:prSet/>
      <dgm:spPr/>
      <dgm:t>
        <a:bodyPr/>
        <a:lstStyle/>
        <a:p>
          <a:endParaRPr lang="ru-RU"/>
        </a:p>
      </dgm:t>
    </dgm:pt>
    <dgm:pt modelId="{DBCA2036-AB6E-4F18-AA48-ABFF315AA01B}">
      <dgm:prSet phldrT="[Текст]"/>
      <dgm:spPr>
        <a:solidFill>
          <a:srgbClr val="99FFCC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Наличие 2-х примеров-иллюстраций</a:t>
          </a:r>
          <a:endParaRPr lang="ru-RU" dirty="0">
            <a:solidFill>
              <a:schemeClr val="tx1"/>
            </a:solidFill>
          </a:endParaRPr>
        </a:p>
      </dgm:t>
    </dgm:pt>
    <dgm:pt modelId="{57C8B57E-9A14-4A19-896B-49C0A7A1F1F5}" cxnId="{A5E494D7-A1C4-4D09-9772-45797CFC289F}" type="parTrans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78454C7A-0F98-4D85-9E98-06C7A4EC04AA}" cxnId="{A5E494D7-A1C4-4D09-9772-45797CFC289F}" type="sibTrans">
      <dgm:prSet/>
      <dgm:spPr/>
      <dgm:t>
        <a:bodyPr/>
        <a:lstStyle/>
        <a:p>
          <a:endParaRPr lang="ru-RU"/>
        </a:p>
      </dgm:t>
    </dgm:pt>
    <dgm:pt modelId="{FD6B6531-9067-4040-A0FF-1FE9CE5FC312}">
      <dgm:prSet phldrT="[Текст]"/>
      <dgm:spPr>
        <a:solidFill>
          <a:srgbClr val="CCFF99"/>
        </a:solidFill>
        <a:ln w="76200">
          <a:solidFill>
            <a:srgbClr val="FF000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Нет фактических ошибок</a:t>
          </a:r>
          <a:endParaRPr lang="ru-RU" dirty="0">
            <a:solidFill>
              <a:schemeClr val="tx1"/>
            </a:solidFill>
          </a:endParaRPr>
        </a:p>
      </dgm:t>
    </dgm:pt>
    <dgm:pt modelId="{16AB7746-8561-45FF-9369-9E72E5DC5F5C}" cxnId="{EFD555B5-70B6-4BE6-A104-15437342CF63}" type="parTrans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2A06AE8-8D55-4902-9483-3048CC5E64E5}" cxnId="{EFD555B5-70B6-4BE6-A104-15437342CF63}" type="sibTrans">
      <dgm:prSet/>
      <dgm:spPr/>
      <dgm:t>
        <a:bodyPr/>
        <a:lstStyle/>
        <a:p>
          <a:endParaRPr lang="ru-RU"/>
        </a:p>
      </dgm:t>
    </dgm:pt>
    <dgm:pt modelId="{7ABA9855-E953-42DD-B2A0-C8F95EFA1B38}">
      <dgm:prSet/>
      <dgm:spPr>
        <a:solidFill>
          <a:srgbClr val="FFCCFF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Наличие пояснений к примерам-иллюстрациям</a:t>
          </a:r>
          <a:endParaRPr lang="ru-RU" dirty="0">
            <a:solidFill>
              <a:schemeClr val="tx1"/>
            </a:solidFill>
          </a:endParaRPr>
        </a:p>
      </dgm:t>
    </dgm:pt>
    <dgm:pt modelId="{626936C5-6198-49C3-906D-53A55A3586DF}" cxnId="{9720B4D1-894C-478D-B09F-C107AE3A439E}" type="parTrans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52AF0D8-2492-4801-A298-F6A00AE0A3A3}" cxnId="{9720B4D1-894C-478D-B09F-C107AE3A439E}" type="sibTrans">
      <dgm:prSet/>
      <dgm:spPr/>
      <dgm:t>
        <a:bodyPr/>
        <a:lstStyle/>
        <a:p>
          <a:endParaRPr lang="ru-RU"/>
        </a:p>
      </dgm:t>
    </dgm:pt>
    <dgm:pt modelId="{CE25D6E5-4913-44EE-86C7-FF3AF77559F7}">
      <dgm:prSet/>
      <dgm:spPr>
        <a:solidFill>
          <a:srgbClr val="66CCFF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Определение смысловой связи между примерами-иллюстрациями и </a:t>
          </a:r>
          <a:r>
            <a:rPr lang="ru-RU" b="1" u="sng" dirty="0" smtClean="0">
              <a:solidFill>
                <a:srgbClr val="FF0000"/>
              </a:solidFill>
            </a:rPr>
            <a:t>её анализ</a:t>
          </a:r>
          <a:endParaRPr lang="ru-RU" b="1" u="sng" dirty="0">
            <a:solidFill>
              <a:srgbClr val="FF0000"/>
            </a:solidFill>
          </a:endParaRPr>
        </a:p>
      </dgm:t>
    </dgm:pt>
    <dgm:pt modelId="{8AF1C234-99C0-4627-B74C-17E2C293617D}" cxnId="{BB0408A2-E550-49F7-961C-A69CA1E78671}" type="parTrans">
      <dgm:prSet/>
      <dgm:spPr>
        <a:ln w="38100"/>
      </dgm:spPr>
      <dgm:t>
        <a:bodyPr/>
        <a:lstStyle/>
        <a:p>
          <a:endParaRPr lang="ru-RU"/>
        </a:p>
      </dgm:t>
    </dgm:pt>
    <dgm:pt modelId="{9C33B50F-A16D-4F0B-BD82-46E913B21785}" cxnId="{BB0408A2-E550-49F7-961C-A69CA1E78671}" type="sibTrans">
      <dgm:prSet/>
      <dgm:spPr/>
      <dgm:t>
        <a:bodyPr/>
        <a:lstStyle/>
        <a:p>
          <a:endParaRPr lang="ru-RU"/>
        </a:p>
      </dgm:t>
    </dgm:pt>
    <dgm:pt modelId="{A76976A0-AE28-4FBB-B31E-9EB197515C73}" type="pres">
      <dgm:prSet presAssocID="{186B80E4-DEB8-4443-B048-E5EA0556C6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B876BA-7DA8-4D18-A476-A0ED1C8FC4DD}" type="pres">
      <dgm:prSet presAssocID="{703E0567-97E0-41E9-9965-14C10B5A416C}" presName="root1" presStyleCnt="0"/>
      <dgm:spPr/>
    </dgm:pt>
    <dgm:pt modelId="{3CD7F32B-5981-4389-835E-56D1987115B5}" type="pres">
      <dgm:prSet presAssocID="{703E0567-97E0-41E9-9965-14C10B5A416C}" presName="LevelOneTextNode" presStyleLbl="node0" presStyleIdx="0" presStyleCnt="1" custAng="5400000" custScaleX="172348" custScaleY="47231" custLinFactX="-100000" custLinFactNeighborX="-154194" custLinFactNeighborY="-7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0246B6-9A7B-4F3C-9B41-6A529C098FC5}" type="pres">
      <dgm:prSet presAssocID="{703E0567-97E0-41E9-9965-14C10B5A416C}" presName="level2hierChild" presStyleCnt="0"/>
      <dgm:spPr/>
    </dgm:pt>
    <dgm:pt modelId="{5795481D-0351-4377-AC6D-0F943AFF4F7C}" type="pres">
      <dgm:prSet presAssocID="{7DFF0DCB-34B9-4B1D-846A-D8E0A1DED24A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3B1CC8D0-EF17-430A-9CC3-D6B093B2AFD5}" type="pres">
      <dgm:prSet presAssocID="{7DFF0DCB-34B9-4B1D-846A-D8E0A1DED24A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247BF28-81E4-46ED-957B-3F0B13DCF0D8}" type="pres">
      <dgm:prSet presAssocID="{98DB1232-C89A-4F4B-9D95-3291F5A9EB36}" presName="root2" presStyleCnt="0"/>
      <dgm:spPr/>
    </dgm:pt>
    <dgm:pt modelId="{F295FFDF-2D30-40ED-A0D4-895ACEF78971}" type="pres">
      <dgm:prSet presAssocID="{98DB1232-C89A-4F4B-9D95-3291F5A9EB36}" presName="LevelTwoTextNode" presStyleLbl="node2" presStyleIdx="0" presStyleCnt="5" custScaleX="2039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1D6B99-84C3-4D78-A0D0-ABB4E6165AE8}" type="pres">
      <dgm:prSet presAssocID="{98DB1232-C89A-4F4B-9D95-3291F5A9EB36}" presName="level3hierChild" presStyleCnt="0"/>
      <dgm:spPr/>
    </dgm:pt>
    <dgm:pt modelId="{D676BD7F-BE40-47DE-B4CF-F411B3F8C953}" type="pres">
      <dgm:prSet presAssocID="{57C8B57E-9A14-4A19-896B-49C0A7A1F1F5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B35DF243-97DD-467C-A8C0-29B0D50AECFE}" type="pres">
      <dgm:prSet presAssocID="{57C8B57E-9A14-4A19-896B-49C0A7A1F1F5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75CFC1B-AFE8-499A-82E7-D9188BF7F630}" type="pres">
      <dgm:prSet presAssocID="{DBCA2036-AB6E-4F18-AA48-ABFF315AA01B}" presName="root2" presStyleCnt="0"/>
      <dgm:spPr/>
    </dgm:pt>
    <dgm:pt modelId="{C8B0946F-6D84-4D1E-AF4E-9427D5831029}" type="pres">
      <dgm:prSet presAssocID="{DBCA2036-AB6E-4F18-AA48-ABFF315AA01B}" presName="LevelTwoTextNode" presStyleLbl="node2" presStyleIdx="1" presStyleCnt="5" custScaleX="2070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225337-FD85-4792-B757-8010855F98F5}" type="pres">
      <dgm:prSet presAssocID="{DBCA2036-AB6E-4F18-AA48-ABFF315AA01B}" presName="level3hierChild" presStyleCnt="0"/>
      <dgm:spPr/>
    </dgm:pt>
    <dgm:pt modelId="{5275C8D3-E9D3-4EF6-B78A-F9EC06988D23}" type="pres">
      <dgm:prSet presAssocID="{626936C5-6198-49C3-906D-53A55A3586DF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0F6AC113-6EF3-4DB7-8293-6F78637282BB}" type="pres">
      <dgm:prSet presAssocID="{626936C5-6198-49C3-906D-53A55A3586D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69498A5D-F86D-4811-8638-D9CDFDDF80DA}" type="pres">
      <dgm:prSet presAssocID="{7ABA9855-E953-42DD-B2A0-C8F95EFA1B38}" presName="root2" presStyleCnt="0"/>
      <dgm:spPr/>
    </dgm:pt>
    <dgm:pt modelId="{F3063262-BAD0-49AB-970A-F63C4BFB2035}" type="pres">
      <dgm:prSet presAssocID="{7ABA9855-E953-42DD-B2A0-C8F95EFA1B38}" presName="LevelTwoTextNode" presStyleLbl="node2" presStyleIdx="2" presStyleCnt="5" custScaleX="2068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28486F-252E-4A4D-8A96-439008737E48}" type="pres">
      <dgm:prSet presAssocID="{7ABA9855-E953-42DD-B2A0-C8F95EFA1B38}" presName="level3hierChild" presStyleCnt="0"/>
      <dgm:spPr/>
    </dgm:pt>
    <dgm:pt modelId="{2401E8C2-0442-4C6D-A0B9-8E01D9796E38}" type="pres">
      <dgm:prSet presAssocID="{8AF1C234-99C0-4627-B74C-17E2C293617D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B20E0175-19EC-43F5-AFE2-D5E749236B79}" type="pres">
      <dgm:prSet presAssocID="{8AF1C234-99C0-4627-B74C-17E2C293617D}" presName="connTx" presStyleLbl="parChTrans1D2" presStyleIdx="3" presStyleCnt="5"/>
      <dgm:spPr/>
      <dgm:t>
        <a:bodyPr/>
        <a:lstStyle/>
        <a:p>
          <a:endParaRPr lang="ru-RU"/>
        </a:p>
      </dgm:t>
    </dgm:pt>
    <dgm:pt modelId="{18B3A9B2-6414-4A26-A04D-16A183624E71}" type="pres">
      <dgm:prSet presAssocID="{CE25D6E5-4913-44EE-86C7-FF3AF77559F7}" presName="root2" presStyleCnt="0"/>
      <dgm:spPr/>
    </dgm:pt>
    <dgm:pt modelId="{1CEF8A91-BBD8-45B1-9C72-CDED82F6E7B9}" type="pres">
      <dgm:prSet presAssocID="{CE25D6E5-4913-44EE-86C7-FF3AF77559F7}" presName="LevelTwoTextNode" presStyleLbl="node2" presStyleIdx="3" presStyleCnt="5" custScaleX="207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956DC3-E4AF-408D-B12B-B72C99F87A81}" type="pres">
      <dgm:prSet presAssocID="{CE25D6E5-4913-44EE-86C7-FF3AF77559F7}" presName="level3hierChild" presStyleCnt="0"/>
      <dgm:spPr/>
    </dgm:pt>
    <dgm:pt modelId="{7A96E8C0-4374-4D29-B3BB-E018638568D7}" type="pres">
      <dgm:prSet presAssocID="{16AB7746-8561-45FF-9369-9E72E5DC5F5C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6EAF20E6-75C7-444B-9785-D81BC571AF50}" type="pres">
      <dgm:prSet presAssocID="{16AB7746-8561-45FF-9369-9E72E5DC5F5C}" presName="connTx" presStyleLbl="parChTrans1D2" presStyleIdx="4" presStyleCnt="5"/>
      <dgm:spPr/>
      <dgm:t>
        <a:bodyPr/>
        <a:lstStyle/>
        <a:p>
          <a:endParaRPr lang="ru-RU"/>
        </a:p>
      </dgm:t>
    </dgm:pt>
    <dgm:pt modelId="{6E2FCDAC-5FF6-4C3A-B64E-15365686D0F7}" type="pres">
      <dgm:prSet presAssocID="{FD6B6531-9067-4040-A0FF-1FE9CE5FC312}" presName="root2" presStyleCnt="0"/>
      <dgm:spPr/>
    </dgm:pt>
    <dgm:pt modelId="{F6954052-E060-4677-BEF7-BC7BE92A5E29}" type="pres">
      <dgm:prSet presAssocID="{FD6B6531-9067-4040-A0FF-1FE9CE5FC312}" presName="LevelTwoTextNode" presStyleLbl="node2" presStyleIdx="4" presStyleCnt="5" custScaleX="208709" custLinFactNeighborX="-310" custLinFactNeighborY="10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960182-C41A-4998-8B32-C96E8734421D}" type="pres">
      <dgm:prSet presAssocID="{FD6B6531-9067-4040-A0FF-1FE9CE5FC312}" presName="level3hierChild" presStyleCnt="0"/>
      <dgm:spPr/>
    </dgm:pt>
  </dgm:ptLst>
  <dgm:cxnLst>
    <dgm:cxn modelId="{856148A2-F1FB-4A31-A49C-235166F70CDC}" type="presOf" srcId="{626936C5-6198-49C3-906D-53A55A3586DF}" destId="{5275C8D3-E9D3-4EF6-B78A-F9EC06988D23}" srcOrd="0" destOrd="0" presId="urn:microsoft.com/office/officeart/2008/layout/HorizontalMultiLevelHierarchy"/>
    <dgm:cxn modelId="{6A25E538-F207-43F1-BCDA-EDA95899EE88}" type="presOf" srcId="{7DFF0DCB-34B9-4B1D-846A-D8E0A1DED24A}" destId="{5795481D-0351-4377-AC6D-0F943AFF4F7C}" srcOrd="0" destOrd="0" presId="urn:microsoft.com/office/officeart/2008/layout/HorizontalMultiLevelHierarchy"/>
    <dgm:cxn modelId="{6716F80E-9527-41DE-B29C-088B25C9E82E}" type="presOf" srcId="{DBCA2036-AB6E-4F18-AA48-ABFF315AA01B}" destId="{C8B0946F-6D84-4D1E-AF4E-9427D5831029}" srcOrd="0" destOrd="0" presId="urn:microsoft.com/office/officeart/2008/layout/HorizontalMultiLevelHierarchy"/>
    <dgm:cxn modelId="{BB0408A2-E550-49F7-961C-A69CA1E78671}" srcId="{703E0567-97E0-41E9-9965-14C10B5A416C}" destId="{CE25D6E5-4913-44EE-86C7-FF3AF77559F7}" srcOrd="3" destOrd="0" parTransId="{8AF1C234-99C0-4627-B74C-17E2C293617D}" sibTransId="{9C33B50F-A16D-4F0B-BD82-46E913B21785}"/>
    <dgm:cxn modelId="{E9C5F91A-7C92-44FE-9D9F-2EA0376DF1E2}" type="presOf" srcId="{7ABA9855-E953-42DD-B2A0-C8F95EFA1B38}" destId="{F3063262-BAD0-49AB-970A-F63C4BFB2035}" srcOrd="0" destOrd="0" presId="urn:microsoft.com/office/officeart/2008/layout/HorizontalMultiLevelHierarchy"/>
    <dgm:cxn modelId="{C75EFF80-FCE4-456A-8001-8DDE8F83DE93}" type="presOf" srcId="{16AB7746-8561-45FF-9369-9E72E5DC5F5C}" destId="{7A96E8C0-4374-4D29-B3BB-E018638568D7}" srcOrd="0" destOrd="0" presId="urn:microsoft.com/office/officeart/2008/layout/HorizontalMultiLevelHierarchy"/>
    <dgm:cxn modelId="{8754124D-456B-4D52-BA71-80F1C11C5E17}" type="presOf" srcId="{FD6B6531-9067-4040-A0FF-1FE9CE5FC312}" destId="{F6954052-E060-4677-BEF7-BC7BE92A5E29}" srcOrd="0" destOrd="0" presId="urn:microsoft.com/office/officeart/2008/layout/HorizontalMultiLevelHierarchy"/>
    <dgm:cxn modelId="{C10137D6-FB36-4450-907C-83D37E821A27}" type="presOf" srcId="{CE25D6E5-4913-44EE-86C7-FF3AF77559F7}" destId="{1CEF8A91-BBD8-45B1-9C72-CDED82F6E7B9}" srcOrd="0" destOrd="0" presId="urn:microsoft.com/office/officeart/2008/layout/HorizontalMultiLevelHierarchy"/>
    <dgm:cxn modelId="{7C7BBCA0-15FA-4F08-BC51-56FE67889492}" type="presOf" srcId="{8AF1C234-99C0-4627-B74C-17E2C293617D}" destId="{2401E8C2-0442-4C6D-A0B9-8E01D9796E38}" srcOrd="0" destOrd="0" presId="urn:microsoft.com/office/officeart/2008/layout/HorizontalMultiLevelHierarchy"/>
    <dgm:cxn modelId="{9720B4D1-894C-478D-B09F-C107AE3A439E}" srcId="{703E0567-97E0-41E9-9965-14C10B5A416C}" destId="{7ABA9855-E953-42DD-B2A0-C8F95EFA1B38}" srcOrd="2" destOrd="0" parTransId="{626936C5-6198-49C3-906D-53A55A3586DF}" sibTransId="{D52AF0D8-2492-4801-A298-F6A00AE0A3A3}"/>
    <dgm:cxn modelId="{28C9D365-CA87-43D7-942F-6FE55E731130}" type="presOf" srcId="{57C8B57E-9A14-4A19-896B-49C0A7A1F1F5}" destId="{D676BD7F-BE40-47DE-B4CF-F411B3F8C953}" srcOrd="0" destOrd="0" presId="urn:microsoft.com/office/officeart/2008/layout/HorizontalMultiLevelHierarchy"/>
    <dgm:cxn modelId="{15BEFF80-B486-4BEC-9592-15F785FF9E94}" type="presOf" srcId="{703E0567-97E0-41E9-9965-14C10B5A416C}" destId="{3CD7F32B-5981-4389-835E-56D1987115B5}" srcOrd="0" destOrd="0" presId="urn:microsoft.com/office/officeart/2008/layout/HorizontalMultiLevelHierarchy"/>
    <dgm:cxn modelId="{7D8C8BC1-704B-4757-AB89-7102263F81C5}" type="presOf" srcId="{186B80E4-DEB8-4443-B048-E5EA0556C6B9}" destId="{A76976A0-AE28-4FBB-B31E-9EB197515C73}" srcOrd="0" destOrd="0" presId="urn:microsoft.com/office/officeart/2008/layout/HorizontalMultiLevelHierarchy"/>
    <dgm:cxn modelId="{B17F7431-F92D-4676-874E-BA365655F6E3}" srcId="{703E0567-97E0-41E9-9965-14C10B5A416C}" destId="{98DB1232-C89A-4F4B-9D95-3291F5A9EB36}" srcOrd="0" destOrd="0" parTransId="{7DFF0DCB-34B9-4B1D-846A-D8E0A1DED24A}" sibTransId="{FE0C6BE2-47A0-41CA-A062-48CFAE71404A}"/>
    <dgm:cxn modelId="{5945EAD7-31C9-4F54-8885-0AECF1AF0504}" type="presOf" srcId="{98DB1232-C89A-4F4B-9D95-3291F5A9EB36}" destId="{F295FFDF-2D30-40ED-A0D4-895ACEF78971}" srcOrd="0" destOrd="0" presId="urn:microsoft.com/office/officeart/2008/layout/HorizontalMultiLevelHierarchy"/>
    <dgm:cxn modelId="{2F48E0F1-E709-4226-81D3-9551B1B44AC5}" type="presOf" srcId="{16AB7746-8561-45FF-9369-9E72E5DC5F5C}" destId="{6EAF20E6-75C7-444B-9785-D81BC571AF50}" srcOrd="1" destOrd="0" presId="urn:microsoft.com/office/officeart/2008/layout/HorizontalMultiLevelHierarchy"/>
    <dgm:cxn modelId="{39D0A841-C62E-4702-B78E-1CBDAB59933A}" type="presOf" srcId="{7DFF0DCB-34B9-4B1D-846A-D8E0A1DED24A}" destId="{3B1CC8D0-EF17-430A-9CC3-D6B093B2AFD5}" srcOrd="1" destOrd="0" presId="urn:microsoft.com/office/officeart/2008/layout/HorizontalMultiLevelHierarchy"/>
    <dgm:cxn modelId="{4447E1A7-AFBF-4F0D-8424-39E856CD5540}" type="presOf" srcId="{8AF1C234-99C0-4627-B74C-17E2C293617D}" destId="{B20E0175-19EC-43F5-AFE2-D5E749236B79}" srcOrd="1" destOrd="0" presId="urn:microsoft.com/office/officeart/2008/layout/HorizontalMultiLevelHierarchy"/>
    <dgm:cxn modelId="{EFD555B5-70B6-4BE6-A104-15437342CF63}" srcId="{703E0567-97E0-41E9-9965-14C10B5A416C}" destId="{FD6B6531-9067-4040-A0FF-1FE9CE5FC312}" srcOrd="4" destOrd="0" parTransId="{16AB7746-8561-45FF-9369-9E72E5DC5F5C}" sibTransId="{E2A06AE8-8D55-4902-9483-3048CC5E64E5}"/>
    <dgm:cxn modelId="{E8C800EA-08D8-4FA3-91BC-234AE0152840}" type="presOf" srcId="{57C8B57E-9A14-4A19-896B-49C0A7A1F1F5}" destId="{B35DF243-97DD-467C-A8C0-29B0D50AECFE}" srcOrd="1" destOrd="0" presId="urn:microsoft.com/office/officeart/2008/layout/HorizontalMultiLevelHierarchy"/>
    <dgm:cxn modelId="{709816DA-FE5A-452A-8F5B-8D48089E35BC}" srcId="{186B80E4-DEB8-4443-B048-E5EA0556C6B9}" destId="{703E0567-97E0-41E9-9965-14C10B5A416C}" srcOrd="0" destOrd="0" parTransId="{14CECB62-307A-4568-A95F-99C28723C71F}" sibTransId="{DEADF822-FF7A-4567-9CF9-A602311441DF}"/>
    <dgm:cxn modelId="{7B14EB8D-849F-4BE1-8E09-1564C785640C}" type="presOf" srcId="{626936C5-6198-49C3-906D-53A55A3586DF}" destId="{0F6AC113-6EF3-4DB7-8293-6F78637282BB}" srcOrd="1" destOrd="0" presId="urn:microsoft.com/office/officeart/2008/layout/HorizontalMultiLevelHierarchy"/>
    <dgm:cxn modelId="{A5E494D7-A1C4-4D09-9772-45797CFC289F}" srcId="{703E0567-97E0-41E9-9965-14C10B5A416C}" destId="{DBCA2036-AB6E-4F18-AA48-ABFF315AA01B}" srcOrd="1" destOrd="0" parTransId="{57C8B57E-9A14-4A19-896B-49C0A7A1F1F5}" sibTransId="{78454C7A-0F98-4D85-9E98-06C7A4EC04AA}"/>
    <dgm:cxn modelId="{62B2BAE0-1B8D-41C4-A68C-434AE7FDF4A4}" type="presParOf" srcId="{A76976A0-AE28-4FBB-B31E-9EB197515C73}" destId="{EEB876BA-7DA8-4D18-A476-A0ED1C8FC4DD}" srcOrd="0" destOrd="0" presId="urn:microsoft.com/office/officeart/2008/layout/HorizontalMultiLevelHierarchy"/>
    <dgm:cxn modelId="{702A24E9-0BE4-4877-A277-CB69DCF5345D}" type="presParOf" srcId="{EEB876BA-7DA8-4D18-A476-A0ED1C8FC4DD}" destId="{3CD7F32B-5981-4389-835E-56D1987115B5}" srcOrd="0" destOrd="0" presId="urn:microsoft.com/office/officeart/2008/layout/HorizontalMultiLevelHierarchy"/>
    <dgm:cxn modelId="{FFB008B8-A4D3-40CB-BA7E-BFB6A80AB7BD}" type="presParOf" srcId="{EEB876BA-7DA8-4D18-A476-A0ED1C8FC4DD}" destId="{B70246B6-9A7B-4F3C-9B41-6A529C098FC5}" srcOrd="1" destOrd="0" presId="urn:microsoft.com/office/officeart/2008/layout/HorizontalMultiLevelHierarchy"/>
    <dgm:cxn modelId="{983BF70E-50DC-49C8-9C48-F4FD230362D4}" type="presParOf" srcId="{B70246B6-9A7B-4F3C-9B41-6A529C098FC5}" destId="{5795481D-0351-4377-AC6D-0F943AFF4F7C}" srcOrd="0" destOrd="0" presId="urn:microsoft.com/office/officeart/2008/layout/HorizontalMultiLevelHierarchy"/>
    <dgm:cxn modelId="{DA9E823B-A7A9-45A7-820E-AB9AC5D6FD9D}" type="presParOf" srcId="{5795481D-0351-4377-AC6D-0F943AFF4F7C}" destId="{3B1CC8D0-EF17-430A-9CC3-D6B093B2AFD5}" srcOrd="0" destOrd="0" presId="urn:microsoft.com/office/officeart/2008/layout/HorizontalMultiLevelHierarchy"/>
    <dgm:cxn modelId="{B6D2EB19-A9E8-4397-B2DC-E3706CF7D5C3}" type="presParOf" srcId="{B70246B6-9A7B-4F3C-9B41-6A529C098FC5}" destId="{0247BF28-81E4-46ED-957B-3F0B13DCF0D8}" srcOrd="1" destOrd="0" presId="urn:microsoft.com/office/officeart/2008/layout/HorizontalMultiLevelHierarchy"/>
    <dgm:cxn modelId="{D98B737C-BC16-44F1-91EE-C961903264E5}" type="presParOf" srcId="{0247BF28-81E4-46ED-957B-3F0B13DCF0D8}" destId="{F295FFDF-2D30-40ED-A0D4-895ACEF78971}" srcOrd="0" destOrd="0" presId="urn:microsoft.com/office/officeart/2008/layout/HorizontalMultiLevelHierarchy"/>
    <dgm:cxn modelId="{6C014A48-B957-4B6A-B72C-FDB2CA7E8BBD}" type="presParOf" srcId="{0247BF28-81E4-46ED-957B-3F0B13DCF0D8}" destId="{2B1D6B99-84C3-4D78-A0D0-ABB4E6165AE8}" srcOrd="1" destOrd="0" presId="urn:microsoft.com/office/officeart/2008/layout/HorizontalMultiLevelHierarchy"/>
    <dgm:cxn modelId="{4565F55F-7086-4649-8210-C7DAA6DDE6AF}" type="presParOf" srcId="{B70246B6-9A7B-4F3C-9B41-6A529C098FC5}" destId="{D676BD7F-BE40-47DE-B4CF-F411B3F8C953}" srcOrd="2" destOrd="0" presId="urn:microsoft.com/office/officeart/2008/layout/HorizontalMultiLevelHierarchy"/>
    <dgm:cxn modelId="{951E2AA7-7309-424C-A6FD-B359EE5CA168}" type="presParOf" srcId="{D676BD7F-BE40-47DE-B4CF-F411B3F8C953}" destId="{B35DF243-97DD-467C-A8C0-29B0D50AECFE}" srcOrd="0" destOrd="0" presId="urn:microsoft.com/office/officeart/2008/layout/HorizontalMultiLevelHierarchy"/>
    <dgm:cxn modelId="{6FCDF2A5-A8C4-4CA7-B28D-CE7DBF22014B}" type="presParOf" srcId="{B70246B6-9A7B-4F3C-9B41-6A529C098FC5}" destId="{975CFC1B-AFE8-499A-82E7-D9188BF7F630}" srcOrd="3" destOrd="0" presId="urn:microsoft.com/office/officeart/2008/layout/HorizontalMultiLevelHierarchy"/>
    <dgm:cxn modelId="{D3C3ED39-A2A9-423D-B4AC-9A70A0727A7B}" type="presParOf" srcId="{975CFC1B-AFE8-499A-82E7-D9188BF7F630}" destId="{C8B0946F-6D84-4D1E-AF4E-9427D5831029}" srcOrd="0" destOrd="0" presId="urn:microsoft.com/office/officeart/2008/layout/HorizontalMultiLevelHierarchy"/>
    <dgm:cxn modelId="{AAF20206-FA08-495E-AC91-B84DF7998D66}" type="presParOf" srcId="{975CFC1B-AFE8-499A-82E7-D9188BF7F630}" destId="{E6225337-FD85-4792-B757-8010855F98F5}" srcOrd="1" destOrd="0" presId="urn:microsoft.com/office/officeart/2008/layout/HorizontalMultiLevelHierarchy"/>
    <dgm:cxn modelId="{B969C864-63E0-4A76-9AFF-5AD63C60ACB3}" type="presParOf" srcId="{B70246B6-9A7B-4F3C-9B41-6A529C098FC5}" destId="{5275C8D3-E9D3-4EF6-B78A-F9EC06988D23}" srcOrd="4" destOrd="0" presId="urn:microsoft.com/office/officeart/2008/layout/HorizontalMultiLevelHierarchy"/>
    <dgm:cxn modelId="{1A8A5F2C-7884-4942-86A4-70A56B03027F}" type="presParOf" srcId="{5275C8D3-E9D3-4EF6-B78A-F9EC06988D23}" destId="{0F6AC113-6EF3-4DB7-8293-6F78637282BB}" srcOrd="0" destOrd="0" presId="urn:microsoft.com/office/officeart/2008/layout/HorizontalMultiLevelHierarchy"/>
    <dgm:cxn modelId="{38FF5E3B-654F-4EC4-8DB3-4B16073018BB}" type="presParOf" srcId="{B70246B6-9A7B-4F3C-9B41-6A529C098FC5}" destId="{69498A5D-F86D-4811-8638-D9CDFDDF80DA}" srcOrd="5" destOrd="0" presId="urn:microsoft.com/office/officeart/2008/layout/HorizontalMultiLevelHierarchy"/>
    <dgm:cxn modelId="{78726334-7B09-4630-87B5-8034A47567B4}" type="presParOf" srcId="{69498A5D-F86D-4811-8638-D9CDFDDF80DA}" destId="{F3063262-BAD0-49AB-970A-F63C4BFB2035}" srcOrd="0" destOrd="0" presId="urn:microsoft.com/office/officeart/2008/layout/HorizontalMultiLevelHierarchy"/>
    <dgm:cxn modelId="{96219EC2-E1D3-4CF7-B7B2-CA277134207C}" type="presParOf" srcId="{69498A5D-F86D-4811-8638-D9CDFDDF80DA}" destId="{F528486F-252E-4A4D-8A96-439008737E48}" srcOrd="1" destOrd="0" presId="urn:microsoft.com/office/officeart/2008/layout/HorizontalMultiLevelHierarchy"/>
    <dgm:cxn modelId="{A05F36DB-7417-4407-B906-59115810DC86}" type="presParOf" srcId="{B70246B6-9A7B-4F3C-9B41-6A529C098FC5}" destId="{2401E8C2-0442-4C6D-A0B9-8E01D9796E38}" srcOrd="6" destOrd="0" presId="urn:microsoft.com/office/officeart/2008/layout/HorizontalMultiLevelHierarchy"/>
    <dgm:cxn modelId="{7127FE78-A1E2-4EF8-8CF8-CC83DB437086}" type="presParOf" srcId="{2401E8C2-0442-4C6D-A0B9-8E01D9796E38}" destId="{B20E0175-19EC-43F5-AFE2-D5E749236B79}" srcOrd="0" destOrd="0" presId="urn:microsoft.com/office/officeart/2008/layout/HorizontalMultiLevelHierarchy"/>
    <dgm:cxn modelId="{9A3F4094-F02C-46CA-9E96-BEA669070C60}" type="presParOf" srcId="{B70246B6-9A7B-4F3C-9B41-6A529C098FC5}" destId="{18B3A9B2-6414-4A26-A04D-16A183624E71}" srcOrd="7" destOrd="0" presId="urn:microsoft.com/office/officeart/2008/layout/HorizontalMultiLevelHierarchy"/>
    <dgm:cxn modelId="{113D0699-E83F-48FB-A911-41E017101EF4}" type="presParOf" srcId="{18B3A9B2-6414-4A26-A04D-16A183624E71}" destId="{1CEF8A91-BBD8-45B1-9C72-CDED82F6E7B9}" srcOrd="0" destOrd="0" presId="urn:microsoft.com/office/officeart/2008/layout/HorizontalMultiLevelHierarchy"/>
    <dgm:cxn modelId="{9BFBB608-6285-4C14-968E-19C7BEE23666}" type="presParOf" srcId="{18B3A9B2-6414-4A26-A04D-16A183624E71}" destId="{6D956DC3-E4AF-408D-B12B-B72C99F87A81}" srcOrd="1" destOrd="0" presId="urn:microsoft.com/office/officeart/2008/layout/HorizontalMultiLevelHierarchy"/>
    <dgm:cxn modelId="{14E75994-9232-45E2-B215-F57A0B9EE02A}" type="presParOf" srcId="{B70246B6-9A7B-4F3C-9B41-6A529C098FC5}" destId="{7A96E8C0-4374-4D29-B3BB-E018638568D7}" srcOrd="8" destOrd="0" presId="urn:microsoft.com/office/officeart/2008/layout/HorizontalMultiLevelHierarchy"/>
    <dgm:cxn modelId="{2C37C34B-53B7-40A0-9FF1-110A038238E1}" type="presParOf" srcId="{7A96E8C0-4374-4D29-B3BB-E018638568D7}" destId="{6EAF20E6-75C7-444B-9785-D81BC571AF50}" srcOrd="0" destOrd="0" presId="urn:microsoft.com/office/officeart/2008/layout/HorizontalMultiLevelHierarchy"/>
    <dgm:cxn modelId="{3B9471E8-DE73-4002-A9EC-821A8B8B10AB}" type="presParOf" srcId="{B70246B6-9A7B-4F3C-9B41-6A529C098FC5}" destId="{6E2FCDAC-5FF6-4C3A-B64E-15365686D0F7}" srcOrd="9" destOrd="0" presId="urn:microsoft.com/office/officeart/2008/layout/HorizontalMultiLevelHierarchy"/>
    <dgm:cxn modelId="{CA0AFB5A-A290-48A9-A4FB-E593B59AB088}" type="presParOf" srcId="{6E2FCDAC-5FF6-4C3A-B64E-15365686D0F7}" destId="{F6954052-E060-4677-BEF7-BC7BE92A5E29}" srcOrd="0" destOrd="0" presId="urn:microsoft.com/office/officeart/2008/layout/HorizontalMultiLevelHierarchy"/>
    <dgm:cxn modelId="{3B8D7973-4E65-40B5-97D5-956C2A7A5A49}" type="presParOf" srcId="{6E2FCDAC-5FF6-4C3A-B64E-15365686D0F7}" destId="{90960182-C41A-4998-8B32-C96E873442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6E8C0-4374-4D29-B3BB-E018638568D7}">
      <dsp:nvSpPr>
        <dsp:cNvPr id="0" name=""/>
        <dsp:cNvSpPr/>
      </dsp:nvSpPr>
      <dsp:spPr>
        <a:xfrm>
          <a:off x="1721297" y="2535317"/>
          <a:ext cx="553146" cy="2176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573" y="0"/>
              </a:lnTo>
              <a:lnTo>
                <a:pt x="276573" y="2176764"/>
              </a:lnTo>
              <a:lnTo>
                <a:pt x="553146" y="2176764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41722" y="3567550"/>
        <a:ext cx="112297" cy="112297"/>
      </dsp:txXfrm>
    </dsp:sp>
    <dsp:sp modelId="{2401E8C2-0442-4C6D-A0B9-8E01D9796E38}">
      <dsp:nvSpPr>
        <dsp:cNvPr id="0" name=""/>
        <dsp:cNvSpPr/>
      </dsp:nvSpPr>
      <dsp:spPr>
        <a:xfrm>
          <a:off x="1721297" y="2535317"/>
          <a:ext cx="561855" cy="1105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927" y="0"/>
              </a:lnTo>
              <a:lnTo>
                <a:pt x="280927" y="1105453"/>
              </a:lnTo>
              <a:lnTo>
                <a:pt x="561855" y="1105453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71224" y="3057042"/>
        <a:ext cx="62002" cy="62002"/>
      </dsp:txXfrm>
    </dsp:sp>
    <dsp:sp modelId="{5275C8D3-E9D3-4EF6-B78A-F9EC06988D23}">
      <dsp:nvSpPr>
        <dsp:cNvPr id="0" name=""/>
        <dsp:cNvSpPr/>
      </dsp:nvSpPr>
      <dsp:spPr>
        <a:xfrm>
          <a:off x="1721297" y="2489597"/>
          <a:ext cx="56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0927" y="45720"/>
              </a:lnTo>
              <a:lnTo>
                <a:pt x="280927" y="80565"/>
              </a:lnTo>
              <a:lnTo>
                <a:pt x="561855" y="80565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88151" y="2521243"/>
        <a:ext cx="28146" cy="28146"/>
      </dsp:txXfrm>
    </dsp:sp>
    <dsp:sp modelId="{D676BD7F-BE40-47DE-B4CF-F411B3F8C953}">
      <dsp:nvSpPr>
        <dsp:cNvPr id="0" name=""/>
        <dsp:cNvSpPr/>
      </dsp:nvSpPr>
      <dsp:spPr>
        <a:xfrm>
          <a:off x="1721297" y="1499554"/>
          <a:ext cx="561855" cy="1035762"/>
        </a:xfrm>
        <a:custGeom>
          <a:avLst/>
          <a:gdLst/>
          <a:ahLst/>
          <a:cxnLst/>
          <a:rect l="0" t="0" r="0" b="0"/>
          <a:pathLst>
            <a:path>
              <a:moveTo>
                <a:pt x="0" y="1035762"/>
              </a:moveTo>
              <a:lnTo>
                <a:pt x="280927" y="1035762"/>
              </a:lnTo>
              <a:lnTo>
                <a:pt x="280927" y="0"/>
              </a:lnTo>
              <a:lnTo>
                <a:pt x="561855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72766" y="1987977"/>
        <a:ext cx="58917" cy="58917"/>
      </dsp:txXfrm>
    </dsp:sp>
    <dsp:sp modelId="{5795481D-0351-4377-AC6D-0F943AFF4F7C}">
      <dsp:nvSpPr>
        <dsp:cNvPr id="0" name=""/>
        <dsp:cNvSpPr/>
      </dsp:nvSpPr>
      <dsp:spPr>
        <a:xfrm>
          <a:off x="1721297" y="428946"/>
          <a:ext cx="561855" cy="2106370"/>
        </a:xfrm>
        <a:custGeom>
          <a:avLst/>
          <a:gdLst/>
          <a:ahLst/>
          <a:cxnLst/>
          <a:rect l="0" t="0" r="0" b="0"/>
          <a:pathLst>
            <a:path>
              <a:moveTo>
                <a:pt x="0" y="2106370"/>
              </a:moveTo>
              <a:lnTo>
                <a:pt x="280927" y="2106370"/>
              </a:lnTo>
              <a:lnTo>
                <a:pt x="280927" y="0"/>
              </a:lnTo>
              <a:lnTo>
                <a:pt x="561855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947724" y="1427631"/>
        <a:ext cx="109000" cy="109000"/>
      </dsp:txXfrm>
    </dsp:sp>
    <dsp:sp modelId="{3CD7F32B-5981-4389-835E-56D1987115B5}">
      <dsp:nvSpPr>
        <dsp:cNvPr id="0" name=""/>
        <dsp:cNvSpPr/>
      </dsp:nvSpPr>
      <dsp:spPr>
        <a:xfrm>
          <a:off x="-81316" y="1797248"/>
          <a:ext cx="2129090" cy="1476137"/>
        </a:xfrm>
        <a:prstGeom prst="rect">
          <a:avLst/>
        </a:prstGeom>
        <a:solidFill>
          <a:srgbClr val="C00000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Критерии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оценивания</a:t>
          </a:r>
          <a:endParaRPr lang="ru-RU" sz="3000" kern="1200" dirty="0"/>
        </a:p>
      </dsp:txBody>
      <dsp:txXfrm>
        <a:off x="-81316" y="1797248"/>
        <a:ext cx="2129090" cy="1476137"/>
      </dsp:txXfrm>
    </dsp:sp>
    <dsp:sp modelId="{F295FFDF-2D30-40ED-A0D4-895ACEF78971}">
      <dsp:nvSpPr>
        <dsp:cNvPr id="0" name=""/>
        <dsp:cNvSpPr/>
      </dsp:nvSpPr>
      <dsp:spPr>
        <a:xfrm>
          <a:off x="2283152" y="702"/>
          <a:ext cx="5729827" cy="856486"/>
        </a:xfrm>
        <a:prstGeom prst="rect">
          <a:avLst/>
        </a:prstGeom>
        <a:solidFill>
          <a:srgbClr val="FFFFCC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Опора на исходный текст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283152" y="702"/>
        <a:ext cx="5729827" cy="856486"/>
      </dsp:txXfrm>
    </dsp:sp>
    <dsp:sp modelId="{C8B0946F-6D84-4D1E-AF4E-9427D5831029}">
      <dsp:nvSpPr>
        <dsp:cNvPr id="0" name=""/>
        <dsp:cNvSpPr/>
      </dsp:nvSpPr>
      <dsp:spPr>
        <a:xfrm>
          <a:off x="2283152" y="1071310"/>
          <a:ext cx="5816914" cy="856486"/>
        </a:xfrm>
        <a:prstGeom prst="rect">
          <a:avLst/>
        </a:prstGeom>
        <a:solidFill>
          <a:srgbClr val="99FFCC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Наличие 2-х примеров-иллюстраций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2283152" y="1071310"/>
        <a:ext cx="5816914" cy="856486"/>
      </dsp:txXfrm>
    </dsp:sp>
    <dsp:sp modelId="{F3063262-BAD0-49AB-970A-F63C4BFB2035}">
      <dsp:nvSpPr>
        <dsp:cNvPr id="0" name=""/>
        <dsp:cNvSpPr/>
      </dsp:nvSpPr>
      <dsp:spPr>
        <a:xfrm>
          <a:off x="2283152" y="2141919"/>
          <a:ext cx="5810959" cy="856486"/>
        </a:xfrm>
        <a:prstGeom prst="rect">
          <a:avLst/>
        </a:prstGeom>
        <a:solidFill>
          <a:srgbClr val="FFCCFF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Наличие пояснений к примерам-иллюстрациям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2283152" y="2141919"/>
        <a:ext cx="5810959" cy="856486"/>
      </dsp:txXfrm>
    </dsp:sp>
    <dsp:sp modelId="{1CEF8A91-BBD8-45B1-9C72-CDED82F6E7B9}">
      <dsp:nvSpPr>
        <dsp:cNvPr id="0" name=""/>
        <dsp:cNvSpPr/>
      </dsp:nvSpPr>
      <dsp:spPr>
        <a:xfrm>
          <a:off x="2283152" y="3212527"/>
          <a:ext cx="5834332" cy="856486"/>
        </a:xfrm>
        <a:prstGeom prst="rect">
          <a:avLst/>
        </a:prstGeom>
        <a:solidFill>
          <a:srgbClr val="66CCFF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Определение смысловой связи между примерами-иллюстрациями и </a:t>
          </a:r>
          <a:r>
            <a:rPr lang="ru-RU" sz="2100" b="1" u="sng" kern="1200" dirty="0" smtClean="0">
              <a:solidFill>
                <a:srgbClr val="FF0000"/>
              </a:solidFill>
            </a:rPr>
            <a:t>её анализ</a:t>
          </a:r>
          <a:endParaRPr lang="ru-RU" sz="2100" b="1" u="sng" kern="1200" dirty="0">
            <a:solidFill>
              <a:srgbClr val="FF0000"/>
            </a:solidFill>
          </a:endParaRPr>
        </a:p>
      </dsp:txBody>
      <dsp:txXfrm>
        <a:off x="2283152" y="3212527"/>
        <a:ext cx="5834332" cy="856486"/>
      </dsp:txXfrm>
    </dsp:sp>
    <dsp:sp modelId="{F6954052-E060-4677-BEF7-BC7BE92A5E29}">
      <dsp:nvSpPr>
        <dsp:cNvPr id="0" name=""/>
        <dsp:cNvSpPr/>
      </dsp:nvSpPr>
      <dsp:spPr>
        <a:xfrm>
          <a:off x="2274444" y="4283838"/>
          <a:ext cx="5863211" cy="856486"/>
        </a:xfrm>
        <a:prstGeom prst="rect">
          <a:avLst/>
        </a:prstGeom>
        <a:solidFill>
          <a:srgbClr val="CCFF99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Нет фактических ошибок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274444" y="4283838"/>
        <a:ext cx="5863211" cy="856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type="rect" r:blip="" rot="270">
                  <dgm:adjLst/>
                </dgm:shape>
              </dgm:if>
              <dgm:else name="Name11">
                <dgm:shape xmlns:r="http://schemas.openxmlformats.org/officeDocument/2006/relationships" type="rect" r:blip="" rot="90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R"/>
                        <dgm:param type="endPts" val="midL"/>
                      </dgm:alg>
                    </dgm:if>
                    <dgm:else name="Name1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035A7-0575-4774-8310-05A955F9144A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C1167-8576-4649-B78D-16916D867A2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CCF7-7EE9-4C5D-9427-1A841F352FF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10BD8-B19A-4260-BFB8-D6293C993C7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Летописец сатиры – М.Е. Салтыков Щедрин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        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2"/>
          </p:nvPr>
        </p:nvSpPr>
        <p:spPr>
          <a:xfrm>
            <a:off x="4214810" y="1600200"/>
            <a:ext cx="44719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dirty="0" smtClean="0"/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1027" name="Picture 3" descr="C:\Users\МАМАЧКА\Desktop\slide-18.jpg"/>
          <p:cNvPicPr>
            <a:picLocks noChangeAspect="1" noChangeArrowheads="1"/>
          </p:cNvPicPr>
          <p:nvPr/>
        </p:nvPicPr>
        <p:blipFill>
          <a:blip r:embed="rId1"/>
          <a:srcRect l="27384" t="4584" r="26977" b="15959"/>
          <a:stretch>
            <a:fillRect/>
          </a:stretch>
        </p:blipFill>
        <p:spPr bwMode="auto">
          <a:xfrm>
            <a:off x="428596" y="928670"/>
            <a:ext cx="3357586" cy="478634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85786" y="5857892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1826 – 1889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1214423"/>
            <a:ext cx="428628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писатель-реалист, критик, журналист, автор острых сатирических произведений, известный под псевдонимом  Щедрин  (Салтыков – настоящая фамилия).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Знаменитые произведения: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одного города», «Господа Головлевы» и сказки «Как мужик двух генералов прокормил», «Премудрый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пискарь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142984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К1.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dk1"/>
                </a:solidFill>
              </a:rPr>
              <a:t>Формулировка проблем исходного текста </a:t>
            </a:r>
            <a:endParaRPr lang="ru-RU" sz="2800" b="1" dirty="0" smtClean="0">
              <a:solidFill>
                <a:schemeClr val="dk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57166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написанию сочинения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86710" y="114298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балл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285992"/>
            <a:ext cx="71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К2.</a:t>
            </a:r>
            <a:r>
              <a:rPr lang="ru-RU" sz="2800" b="1" dirty="0" smtClean="0">
                <a:solidFill>
                  <a:schemeClr val="dk1"/>
                </a:solidFill>
              </a:rPr>
              <a:t> Сформулированная проблема прокомментирована верно, приведено не менее </a:t>
            </a:r>
            <a:r>
              <a:rPr lang="ru-RU" sz="2800" b="1" dirty="0" smtClean="0">
                <a:solidFill>
                  <a:srgbClr val="FF0000"/>
                </a:solidFill>
              </a:rPr>
              <a:t>2-х примеров – иллюстраций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chemeClr val="dk1"/>
                </a:solidFill>
              </a:rPr>
              <a:t>Дано </a:t>
            </a:r>
            <a:r>
              <a:rPr lang="ru-RU" sz="2800" b="1" dirty="0" smtClean="0">
                <a:solidFill>
                  <a:srgbClr val="FF0000"/>
                </a:solidFill>
              </a:rPr>
              <a:t>пояснение</a:t>
            </a:r>
            <a:r>
              <a:rPr lang="ru-RU" sz="2800" b="1" dirty="0" smtClean="0">
                <a:solidFill>
                  <a:schemeClr val="dk1"/>
                </a:solidFill>
              </a:rPr>
              <a:t> к каждому из примеров-иллюстраций. </a:t>
            </a:r>
            <a:endParaRPr lang="ru-RU" sz="2800" dirty="0" smtClean="0">
              <a:solidFill>
                <a:schemeClr val="dk1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Указана</a:t>
            </a:r>
            <a:r>
              <a:rPr lang="ru-RU" sz="2800" b="1" dirty="0" smtClean="0">
                <a:solidFill>
                  <a:schemeClr val="dk1"/>
                </a:solidFill>
              </a:rPr>
              <a:t> и </a:t>
            </a:r>
            <a:r>
              <a:rPr lang="ru-RU" sz="2800" b="1" dirty="0" smtClean="0">
                <a:solidFill>
                  <a:srgbClr val="FF0000"/>
                </a:solidFill>
              </a:rPr>
              <a:t>проанализирована</a:t>
            </a:r>
            <a:r>
              <a:rPr lang="ru-RU" sz="2800" b="1" dirty="0" smtClean="0">
                <a:solidFill>
                  <a:schemeClr val="dk1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смысловая связь</a:t>
            </a:r>
            <a:r>
              <a:rPr lang="ru-RU" sz="2800" b="1" dirty="0" smtClean="0">
                <a:solidFill>
                  <a:schemeClr val="dk1"/>
                </a:solidFill>
              </a:rPr>
              <a:t> между примерами-иллюстрациями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572396" y="285749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 баллов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67151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Комментарий к проблеме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23825" y="1036639"/>
          <a:ext cx="8391525" cy="5140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Формулируем проблему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7"/>
            <a:ext cx="6572296" cy="44291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Почему утрачивается совесть?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Почему герои пытаются избавиться от совести?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изменилось в жизни людей с утратой совести?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может появиться в людях с обретением совести?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500826" y="1300163"/>
            <a:ext cx="1143008" cy="4129101"/>
          </a:xfrm>
          <a:prstGeom prst="rightBrace">
            <a:avLst>
              <a:gd name="adj1" fmla="val 8333"/>
              <a:gd name="adj2" fmla="val 4871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5927" y="1714489"/>
            <a:ext cx="168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Причины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3071802" y="2571744"/>
            <a:ext cx="642942" cy="5929354"/>
          </a:xfrm>
          <a:prstGeom prst="rightBrace">
            <a:avLst>
              <a:gd name="adj1" fmla="val 40143"/>
              <a:gd name="adj2" fmla="val 4769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5929330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Проблема утраты совести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Пример-иллюстрация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Пропойца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Прохорыч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Ловец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357554" y="1000108"/>
            <a:ext cx="5500726" cy="40719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15)— Батюшки! (16)Не могу! (17)Несносно! (18)Надо как-нибудь сбыть ее, а то с ней пропадешь, как собака! — думает жалкий пьяница и ищет, кому бы подбросить свою находку...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25) Она(жена) очень хорошо понимала, что в кабацком деле совесть совсем не такое приятное приобретение, от которого можно было бы ожидать прибытка, и потому решилась во что бы то ни стало отделаться от непрошеной гостьи...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(32)Руки    были не то чтоб слишком озорные, но охотно зацепляли все, что попадалось по дороге. (ЗЗ)Словом сказать, был лихоимец и взяточник порядочный.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1428728" y="4000504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478632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4143372" y="1571612"/>
            <a:ext cx="642942" cy="8072494"/>
          </a:xfrm>
          <a:prstGeom prst="rightBrace">
            <a:avLst>
              <a:gd name="adj1" fmla="val 40143"/>
              <a:gd name="adj2" fmla="val 4769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592933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Совесть героям не нужна, им без нее проще, «свободнее»,  клевета и обман – в порядке вещей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Пример-иллюстрация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67544" y="908721"/>
            <a:ext cx="2314600" cy="4361850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Пропойца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Прохорыч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Ловец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635896" y="831273"/>
            <a:ext cx="5050904" cy="418190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(11)И вдруг он почувствовал,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пронзила словно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струя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12)…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ощутил, что голова его освобождается от винных паров и что к нему постепенно возвращается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горькое сознание действительности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избавление от которого были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потрачены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силы его существа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(22)—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скверно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спаивать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бедный народ!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(34)И вдруг этого самого человека начало коробить. (35)Подошел к одному возу, хочет запустить лапу —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лапа не поднимается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(36)Подошел к другому возу, хочет мужика за бороду вытрясти — о, ужас! —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опускаются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41)…..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обошел он весь базар 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раздал все деньги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какие у него были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2915816" y="4581128"/>
            <a:ext cx="651699" cy="576064"/>
          </a:xfrm>
          <a:prstGeom prst="upArrow">
            <a:avLst>
              <a:gd name="adj1" fmla="val 4149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4408623" y="1791231"/>
            <a:ext cx="417239" cy="8072494"/>
          </a:xfrm>
          <a:prstGeom prst="rightBrace">
            <a:avLst>
              <a:gd name="adj1" fmla="val 40143"/>
              <a:gd name="adj2" fmla="val 4769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808" y="5157192"/>
            <a:ext cx="1773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пример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7704" y="603609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меняются, в них открывается человеческое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build="p"/>
      <p:bldP spid="10" grpId="0" animBg="1"/>
      <p:bldP spid="15" grpId="0" animBg="1"/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Смысловая связь между примерами: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8000"/>
                </a:solidFill>
              </a:rPr>
              <a:t>СОПОСТАВЛЕНИЕ (сравнение)</a:t>
            </a:r>
            <a:endParaRPr lang="ru-RU" dirty="0" smtClean="0">
              <a:solidFill>
                <a:srgbClr val="008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8000"/>
                </a:solidFill>
              </a:rPr>
              <a:t>Размышляя над проблемой, автор сопоставляет поведение героев до момента встречи с совестью и в момент встречи.....</a:t>
            </a:r>
            <a:endParaRPr lang="ru-RU" dirty="0" smtClean="0">
              <a:solidFill>
                <a:srgbClr val="008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8000"/>
                </a:solidFill>
              </a:rPr>
              <a:t>……..</a:t>
            </a:r>
            <a:endParaRPr lang="ru-RU" dirty="0" smtClean="0">
              <a:solidFill>
                <a:srgbClr val="008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8000"/>
                </a:solidFill>
              </a:rPr>
              <a:t>……..</a:t>
            </a:r>
            <a:endParaRPr lang="ru-RU" dirty="0" smtClean="0">
              <a:solidFill>
                <a:srgbClr val="008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АНАЛИЗ связи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автора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Салтыков-Щедрин считает, что для человека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8000"/>
                </a:solidFill>
              </a:rPr>
              <a:t>совесть – это мерило в жизни</a:t>
            </a:r>
            <a:r>
              <a:rPr lang="ru-RU" dirty="0" smtClean="0"/>
              <a:t>. Если он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переступит свою совесть, он переступит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самого себя.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Совесть «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распознавать качество</a:t>
            </a:r>
            <a:endParaRPr lang="ru-RU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поступка; чувство, побуждающее к истине и</a:t>
            </a:r>
            <a:endParaRPr lang="ru-RU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добру, отвращающее ото лжи и зла; невольная</a:t>
            </a:r>
            <a:endParaRPr lang="ru-RU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любовь к добру и к истине; прирожденная</a:t>
            </a:r>
            <a:endParaRPr lang="ru-RU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правда, в различной степени развития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C:\Users\МАМАЧКА\Desktop\962182-1560879687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00100" y="214290"/>
            <a:ext cx="7072362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C:\Users\МАМАЧКА\Desktop\img2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57200" y="428604"/>
            <a:ext cx="8229600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«Совесть- это не только нравственная категория, но и…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428604"/>
            <a:ext cx="8715436" cy="5857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  <a:effectLst/>
        </p:spPr>
        <p:txBody>
          <a:bodyPr vert="horz" wrap="square" lIns="91440" tIns="126960" rIns="91440" bIns="152352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нравственной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свое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окружающими людьми.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(Ожегов С.И., Шведова Н.Ю. Толковый словарь русского языка).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чувство 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сознание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моральной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свое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самим собой и окружающими людьми.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(Словарь русского языка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 редакцией А.П. Евгеньевой)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нравственное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сознание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нравственное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чутье или чувство в человеке; внутреннее сознание добра и зла; тайник души, в котором отзывается одобрение или осуждение каждого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способность распознавать качество поступка; чувство, побуждающее к истине и добру, отвращающее ото лжи и зла; невольная любовь к добру и к истине; прирожденная правда, в различной степени развития.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(из Толкового словаря В.Даля)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61555"/>
            <a:ext cx="9144000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Поговорим о совести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сказки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М.Е.Салтыкова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-Щедрина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«Пропала совесть»)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4857760"/>
            <a:ext cx="8501122" cy="16312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Что есть совесть для героев сказки </a:t>
            </a:r>
            <a:r>
              <a:rPr kumimoji="0" lang="ru-RU" sz="2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М.Е.Салтыкова-Щедрина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«Пропала совесть»?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Нужна ли человеку совесть или нет?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Где ей место? На полу в узелке или в душе человека?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kumimoji="0" lang="ru-RU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она нужна в современном мире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5720" y="2000240"/>
            <a:ext cx="8643998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Цели: 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осмыслить понятие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совести как ответственности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поступки на основе анализа художественного текста;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подготовиться к написанию сочинения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5720" y="3429000"/>
            <a:ext cx="8501122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есть совесть для героев сказки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М.Е.Салтыкова-Щедрина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«Пропала совесть» и для чего она нужна в современном мире?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Средства художественной выразительности</a:t>
            </a:r>
            <a:endParaRPr lang="ru-RU" b="1" dirty="0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429156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АЛЛЕГОРИЯ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иносказание или переносное, художественное представление каких-либо понятий и идей путем использования диалога или образа в произведениях искусства.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429156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ИРОНИЯ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тонкая, скрытая насмешка в литературе, прикрытая серьезной формой выражения или внешне положительной оценкой.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ПОРОКИ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421008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i="1" dirty="0" smtClean="0"/>
              <a:t>Несчастный </a:t>
            </a:r>
            <a:r>
              <a:rPr lang="ru-RU" b="1" i="1" dirty="0" err="1" smtClean="0"/>
              <a:t>пропоец</a:t>
            </a:r>
            <a:endParaRPr lang="ru-RU" b="1" i="1" dirty="0" smtClean="0"/>
          </a:p>
          <a:p>
            <a:pPr>
              <a:buNone/>
            </a:pPr>
            <a:r>
              <a:rPr lang="ru-RU" i="1" dirty="0" smtClean="0"/>
              <a:t>   «возвращается сознание действительности, </a:t>
            </a:r>
            <a:r>
              <a:rPr lang="ru-RU" i="1" dirty="0" smtClean="0">
                <a:solidFill>
                  <a:srgbClr val="FF0000"/>
                </a:solidFill>
              </a:rPr>
              <a:t>страх</a:t>
            </a:r>
            <a:r>
              <a:rPr lang="ru-RU" i="1" dirty="0" smtClean="0"/>
              <a:t>, память, стыд»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b="1" i="1" dirty="0" err="1" smtClean="0"/>
              <a:t>Прохорыч</a:t>
            </a:r>
            <a:endParaRPr lang="ru-RU" b="1" i="1" dirty="0" smtClean="0"/>
          </a:p>
          <a:p>
            <a:pPr>
              <a:buNone/>
            </a:pPr>
            <a:r>
              <a:rPr lang="ru-RU" i="1" dirty="0" smtClean="0"/>
              <a:t>    «Некоторое время </a:t>
            </a:r>
            <a:r>
              <a:rPr lang="ru-RU" i="1" dirty="0" err="1" smtClean="0"/>
              <a:t>Прохорыч</a:t>
            </a:r>
            <a:r>
              <a:rPr lang="ru-RU" i="1" dirty="0" smtClean="0"/>
              <a:t> стоял с вытаращенными глазами; потом вдруг весь </a:t>
            </a:r>
            <a:r>
              <a:rPr lang="ru-RU" i="1" dirty="0" smtClean="0">
                <a:solidFill>
                  <a:srgbClr val="FF0000"/>
                </a:solidFill>
              </a:rPr>
              <a:t>вспотел»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Ловец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285860"/>
            <a:ext cx="37147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r>
              <a:rPr lang="ru-RU" sz="2800" i="1" dirty="0" smtClean="0"/>
              <a:t>«Ловец был малый не то чтоб совсем бесстыжий, но </a:t>
            </a:r>
            <a:r>
              <a:rPr lang="ru-RU" sz="2800" i="1" dirty="0" smtClean="0">
                <a:solidFill>
                  <a:srgbClr val="FF0000"/>
                </a:solidFill>
              </a:rPr>
              <a:t>стеснять себя не любил </a:t>
            </a:r>
            <a:r>
              <a:rPr lang="ru-RU" sz="2800" i="1" dirty="0" smtClean="0"/>
              <a:t>и запускал лапу довольно свободно»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3571900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Совесть - внутреннее сознание добра и зла, тайник души, чувство, побуждающее к истине и добру.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7415242" cy="78104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из Толкового словаря В. Даля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3" y="928670"/>
            <a:ext cx="8715436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есть совесть для героев сказки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М.Е.Салтыкова-Щедрина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«Пропала совесть»?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2214554"/>
            <a:ext cx="8643998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овесть стала людям в тягость, она мучила их.  « …лютейшая всех горесть –это горесть внезапно обретенной совести». Попытки человека стать лучше воспринимаются как болезнь, осуждаются обществом. 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«Совесть- это не только нравственная категория, но и общественная»</a:t>
            </a:r>
            <a:endParaRPr kumimoji="0" lang="ru-RU" sz="2400" b="1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00034" y="928670"/>
            <a:ext cx="8358246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Растет маленькое дитя, а вместе с ним растет в нем и совесть. И будет маленькое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дитя большим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человеком, и будет в нем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большая совесть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исчезнут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тогда все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неправды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коварства и насилия, потому что совесть будет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робкая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захочет распоряжаться всем сама».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5520</Words>
  <Application>WPS Presentation</Application>
  <PresentationFormat>Экран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Monotype Corsiva</vt:lpstr>
      <vt:lpstr>Calibri</vt:lpstr>
      <vt:lpstr>Microsoft YaHei</vt:lpstr>
      <vt:lpstr>Arial Unicode MS</vt:lpstr>
      <vt:lpstr>Тема Office</vt:lpstr>
      <vt:lpstr>Летописец сатиры – М.Е. Салтыков Щедрин </vt:lpstr>
      <vt:lpstr>«Совесть- это не только нравственная категория, но и… </vt:lpstr>
      <vt:lpstr>PowerPoint 演示文稿</vt:lpstr>
      <vt:lpstr>PowerPoint 演示文稿</vt:lpstr>
      <vt:lpstr>Средства художественной выразительности</vt:lpstr>
      <vt:lpstr>ПОРОКИ </vt:lpstr>
      <vt:lpstr>Совесть - внутреннее сознание добра и зла, тайник души, чувство, побуждающее к истине и добру.</vt:lpstr>
      <vt:lpstr>PowerPoint 演示文稿</vt:lpstr>
      <vt:lpstr>PowerPoint 演示文稿</vt:lpstr>
      <vt:lpstr>PowerPoint 演示文稿</vt:lpstr>
      <vt:lpstr>Комментарий к проблеме</vt:lpstr>
      <vt:lpstr>Формулируем проблему</vt:lpstr>
      <vt:lpstr>Пример-иллюстрация</vt:lpstr>
      <vt:lpstr>Пример-иллюстрация</vt:lpstr>
      <vt:lpstr>Смысловая связь между примерами:</vt:lpstr>
      <vt:lpstr>Позиция автора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Алексеевна</dc:creator>
  <cp:lastModifiedBy>Русский язык</cp:lastModifiedBy>
  <cp:revision>33</cp:revision>
  <dcterms:created xsi:type="dcterms:W3CDTF">2017-03-15T14:40:00Z</dcterms:created>
  <dcterms:modified xsi:type="dcterms:W3CDTF">2021-03-10T04:09:01Z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