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2" r:id="rId6"/>
    <p:sldId id="257" r:id="rId7"/>
    <p:sldId id="266" r:id="rId8"/>
    <p:sldId id="265" r:id="rId9"/>
    <p:sldId id="263" r:id="rId10"/>
    <p:sldId id="264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F7AA-64DB-4A44-974D-DB538937B25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E807-93A8-4EFC-B21A-FF712371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6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F7AA-64DB-4A44-974D-DB538937B25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E807-93A8-4EFC-B21A-FF712371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9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F7AA-64DB-4A44-974D-DB538937B25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E807-93A8-4EFC-B21A-FF712371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F7AA-64DB-4A44-974D-DB538937B25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E807-93A8-4EFC-B21A-FF712371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F7AA-64DB-4A44-974D-DB538937B25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E807-93A8-4EFC-B21A-FF712371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7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F7AA-64DB-4A44-974D-DB538937B25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E807-93A8-4EFC-B21A-FF712371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8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F7AA-64DB-4A44-974D-DB538937B25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E807-93A8-4EFC-B21A-FF712371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F7AA-64DB-4A44-974D-DB538937B25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E807-93A8-4EFC-B21A-FF712371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4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F7AA-64DB-4A44-974D-DB538937B25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E807-93A8-4EFC-B21A-FF712371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1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F7AA-64DB-4A44-974D-DB538937B25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E807-93A8-4EFC-B21A-FF712371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4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F7AA-64DB-4A44-974D-DB538937B25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E807-93A8-4EFC-B21A-FF712371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6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AA-64DB-4A44-974D-DB538937B25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2E807-93A8-4EFC-B21A-FF712371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0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92696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Thirty-three people think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 their birthday is on Thursday.</a:t>
            </a:r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3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463"/>
            <a:ext cx="72104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8" y="2756650"/>
            <a:ext cx="9196500" cy="34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2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528"/>
            <a:ext cx="9144000" cy="393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155679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213285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2124" y="2552909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4524" y="3062925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357301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1970" y="3941884"/>
            <a:ext cx="184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233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fhd.multiurok.ru/7/e/7/7e70cf487b087ac4691ec63d20829399aad9176a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" y="21428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68" y="2142875"/>
            <a:ext cx="5254732" cy="366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0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070d/00055e3c-9f846fdf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5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3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9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1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18403"/>
            <a:ext cx="9121940" cy="399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6" y="4365104"/>
            <a:ext cx="7111605" cy="241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01" y="4653136"/>
            <a:ext cx="800472" cy="6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60" y="5661248"/>
            <a:ext cx="998535" cy="58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00" y="5661248"/>
            <a:ext cx="832156" cy="65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69" y="4858131"/>
            <a:ext cx="1095362" cy="46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60" y="4822919"/>
            <a:ext cx="1044785" cy="48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18" y="5838662"/>
            <a:ext cx="960742" cy="40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38" y="5860132"/>
            <a:ext cx="464815" cy="50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7" y="5185399"/>
            <a:ext cx="886197" cy="40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Let’s play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 smtClean="0">
                <a:latin typeface="Arial Black" panose="020B0A04020102020204" pitchFamily="34" charset="0"/>
              </a:rPr>
              <a:t>I am the… </a:t>
            </a:r>
            <a:endParaRPr lang="ru-RU" sz="11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Arial Black" panose="020B0A04020102020204" pitchFamily="34" charset="0"/>
              </a:rPr>
              <a:t>Глагол 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 be </a:t>
            </a:r>
            <a:r>
              <a:rPr lang="ru-RU" sz="4000" dirty="0" smtClean="0">
                <a:latin typeface="Arial Black" panose="020B0A04020102020204" pitchFamily="34" charset="0"/>
              </a:rPr>
              <a:t>в прошедшем времени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myslide.ru/documents_4/673c57dca39fe854917f6969702db836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1" y="1520046"/>
            <a:ext cx="7699333" cy="53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present5.com/customparser/255863156_326011202%20---%2069950_glagol__to_be_v_past_simple38.ppt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Let’s play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6</cp:revision>
  <dcterms:created xsi:type="dcterms:W3CDTF">2020-01-09T09:03:34Z</dcterms:created>
  <dcterms:modified xsi:type="dcterms:W3CDTF">2020-01-10T06:48:11Z</dcterms:modified>
</cp:coreProperties>
</file>