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6" r:id="rId3"/>
    <p:sldId id="268" r:id="rId4"/>
    <p:sldId id="267" r:id="rId5"/>
    <p:sldId id="256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6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11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058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6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4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3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9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0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7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4316-36D4-41C9-8981-7BCA21A55826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05C79F-0CD5-4885-865A-0FC2FDEC7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0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96165"/>
            <a:ext cx="7766936" cy="1044400"/>
          </a:xfrm>
        </p:spPr>
        <p:txBody>
          <a:bodyPr/>
          <a:lstStyle/>
          <a:p>
            <a:pPr algn="ctr"/>
            <a:r>
              <a:rPr lang="en-US" dirty="0" smtClean="0"/>
              <a:t>Are you OK?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Царенко Дарья Геннадьевна</a:t>
            </a:r>
          </a:p>
          <a:p>
            <a:r>
              <a:rPr lang="ru-RU" dirty="0" smtClean="0"/>
              <a:t>МБОУ «Гимназия №7»</a:t>
            </a:r>
          </a:p>
          <a:p>
            <a:r>
              <a:rPr lang="ru-RU" dirty="0" err="1"/>
              <a:t>г</a:t>
            </a:r>
            <a:r>
              <a:rPr lang="ru-RU" dirty="0" err="1" smtClean="0"/>
              <a:t>.Норильск</a:t>
            </a:r>
            <a:r>
              <a:rPr lang="ru-RU" dirty="0" smtClean="0"/>
              <a:t> Красноярского края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2776218"/>
            <a:ext cx="4475018" cy="408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4254885" cy="57357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18" y="609600"/>
            <a:ext cx="4341784" cy="57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9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4379576" cy="610985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609599"/>
            <a:ext cx="4217093" cy="610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4047066" cy="595745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310" y="609598"/>
            <a:ext cx="4863692" cy="595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3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/>
          <a:lstStyle/>
          <a:p>
            <a:r>
              <a:rPr lang="en-US" dirty="0" smtClean="0"/>
              <a:t>Match the words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413164"/>
            <a:ext cx="4185623" cy="576262"/>
          </a:xfrm>
        </p:spPr>
        <p:txBody>
          <a:bodyPr/>
          <a:lstStyle/>
          <a:p>
            <a:r>
              <a:rPr lang="en-US" dirty="0" smtClean="0"/>
              <a:t>English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989427"/>
            <a:ext cx="4185623" cy="4633046"/>
          </a:xfrm>
        </p:spPr>
        <p:txBody>
          <a:bodyPr/>
          <a:lstStyle/>
          <a:p>
            <a:r>
              <a:rPr lang="en-US" dirty="0" smtClean="0"/>
              <a:t>A stomachache</a:t>
            </a:r>
          </a:p>
          <a:p>
            <a:r>
              <a:rPr lang="en-US" dirty="0" smtClean="0"/>
              <a:t>A headache</a:t>
            </a:r>
          </a:p>
          <a:p>
            <a:r>
              <a:rPr lang="en-US" dirty="0" smtClean="0"/>
              <a:t>A toothache</a:t>
            </a:r>
          </a:p>
          <a:p>
            <a:r>
              <a:rPr lang="en-US" dirty="0" smtClean="0"/>
              <a:t>A cold</a:t>
            </a:r>
          </a:p>
          <a:p>
            <a:r>
              <a:rPr lang="en-US" dirty="0" smtClean="0"/>
              <a:t>The flu</a:t>
            </a:r>
          </a:p>
          <a:p>
            <a:r>
              <a:rPr lang="en-US" dirty="0" smtClean="0"/>
              <a:t>A temperature</a:t>
            </a:r>
          </a:p>
          <a:p>
            <a:r>
              <a:rPr lang="en-US" dirty="0" smtClean="0"/>
              <a:t>A sore throat</a:t>
            </a:r>
          </a:p>
          <a:p>
            <a:r>
              <a:rPr lang="en-US" dirty="0" smtClean="0"/>
              <a:t>A cough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4" y="1413164"/>
            <a:ext cx="4185618" cy="576262"/>
          </a:xfrm>
        </p:spPr>
        <p:txBody>
          <a:bodyPr/>
          <a:lstStyle/>
          <a:p>
            <a:r>
              <a:rPr lang="en-US" dirty="0" smtClean="0"/>
              <a:t>Russian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1989426"/>
            <a:ext cx="4185617" cy="4868574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Простуда</a:t>
            </a:r>
          </a:p>
          <a:p>
            <a:r>
              <a:rPr lang="ru-RU" dirty="0" smtClean="0"/>
              <a:t>Больное горло</a:t>
            </a:r>
          </a:p>
          <a:p>
            <a:r>
              <a:rPr lang="ru-RU" dirty="0" smtClean="0"/>
              <a:t>Кашель</a:t>
            </a:r>
          </a:p>
          <a:p>
            <a:r>
              <a:rPr lang="ru-RU" dirty="0" smtClean="0"/>
              <a:t>Головная боль</a:t>
            </a:r>
          </a:p>
          <a:p>
            <a:r>
              <a:rPr lang="ru-RU" dirty="0" smtClean="0"/>
              <a:t>Зубная боль</a:t>
            </a:r>
          </a:p>
          <a:p>
            <a:r>
              <a:rPr lang="ru-RU" dirty="0" smtClean="0"/>
              <a:t>Температура</a:t>
            </a:r>
          </a:p>
          <a:p>
            <a:r>
              <a:rPr lang="ru-RU" dirty="0" smtClean="0"/>
              <a:t>Боль в животе</a:t>
            </a:r>
          </a:p>
          <a:p>
            <a:r>
              <a:rPr lang="ru-RU" dirty="0" smtClean="0"/>
              <a:t>Грипп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499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4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4557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51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Are you OK?</vt:lpstr>
      <vt:lpstr>Презентация PowerPoint</vt:lpstr>
      <vt:lpstr>Презентация PowerPoint</vt:lpstr>
      <vt:lpstr>Презентация PowerPoint</vt:lpstr>
      <vt:lpstr>Match the words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words</dc:title>
  <dc:creator>Дарья Царенко</dc:creator>
  <cp:lastModifiedBy>Дарья Царенко</cp:lastModifiedBy>
  <cp:revision>22</cp:revision>
  <dcterms:created xsi:type="dcterms:W3CDTF">2017-02-13T03:09:01Z</dcterms:created>
  <dcterms:modified xsi:type="dcterms:W3CDTF">2017-04-15T14:00:08Z</dcterms:modified>
</cp:coreProperties>
</file>