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0FA0CA-EFF7-40CB-8FAC-80B73F6F80D7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B18D3E7-269F-4B5E-AC77-C03449B14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55440"/>
          </a:xfrm>
        </p:spPr>
        <p:txBody>
          <a:bodyPr/>
          <a:lstStyle/>
          <a:p>
            <a:r>
              <a:rPr lang="en-US" sz="7200" dirty="0" smtClean="0"/>
              <a:t>At home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301208"/>
            <a:ext cx="5114778" cy="110124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Учитель английского языка</a:t>
            </a:r>
          </a:p>
          <a:p>
            <a:r>
              <a:rPr lang="ru-RU" sz="2000" b="1" dirty="0" smtClean="0"/>
              <a:t>МКОУ «СОШ №1»</a:t>
            </a:r>
          </a:p>
          <a:p>
            <a:r>
              <a:rPr lang="ru-RU" sz="2000" b="1" dirty="0" smtClean="0"/>
              <a:t>Г.Поворино</a:t>
            </a:r>
          </a:p>
          <a:p>
            <a:r>
              <a:rPr lang="ru-RU" sz="2000" b="1" dirty="0" smtClean="0"/>
              <a:t>Сорокина Ирина Михайловна</a:t>
            </a:r>
            <a:endParaRPr lang="ru-RU" sz="2000" b="1" dirty="0"/>
          </a:p>
        </p:txBody>
      </p:sp>
      <p:pic>
        <p:nvPicPr>
          <p:cNvPr id="13314" name="Picture 2" descr="https://im1-tub-ru.yandex.net/i?id=eabec9bcdb550d31b7465ab6a2449da6&amp;n=33&amp;h=190&amp;w=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2790825" cy="1809751"/>
          </a:xfrm>
          <a:prstGeom prst="rect">
            <a:avLst/>
          </a:prstGeom>
          <a:noFill/>
        </p:spPr>
      </p:pic>
      <p:pic>
        <p:nvPicPr>
          <p:cNvPr id="13316" name="Picture 4" descr="https://im0-tub-ru.yandex.net/i?id=dea3b5394b9f0af9caa2969dc97ceaa8&amp;n=33&amp;h=190&amp;w=2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08920"/>
            <a:ext cx="2705100" cy="1809751"/>
          </a:xfrm>
          <a:prstGeom prst="rect">
            <a:avLst/>
          </a:prstGeom>
          <a:noFill/>
        </p:spPr>
      </p:pic>
      <p:pic>
        <p:nvPicPr>
          <p:cNvPr id="13318" name="Picture 6" descr="http://fotohost.playhard.by/img/2015-06/19/01r2g654sxhrjhbsovmdq6wse.jpg"/>
          <p:cNvPicPr>
            <a:picLocks noChangeAspect="1" noChangeArrowheads="1"/>
          </p:cNvPicPr>
          <p:nvPr/>
        </p:nvPicPr>
        <p:blipFill>
          <a:blip r:embed="rId4" cstate="print"/>
          <a:srcRect b="11407"/>
          <a:stretch>
            <a:fillRect/>
          </a:stretch>
        </p:blipFill>
        <p:spPr bwMode="auto">
          <a:xfrm>
            <a:off x="539552" y="4725144"/>
            <a:ext cx="316835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utobn.net/uploads/posts/2015-11/144723087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5229200"/>
            <a:ext cx="3682752" cy="138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latin typeface="Comic Sans MS" pitchFamily="66" charset="0"/>
              </a:rPr>
              <a:t>A garage</a:t>
            </a:r>
            <a:endParaRPr lang="ru-RU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4.staticflickr.com/3123/3129596465_c4e8e8a1a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4114800" cy="1243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>
                <a:latin typeface="Comic Sans MS" pitchFamily="66" charset="0"/>
              </a:rPr>
              <a:t>A garden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566124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58112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50100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42088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34076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60648"/>
            <a:ext cx="4824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6786510">
            <a:off x="3677535" y="5576368"/>
            <a:ext cx="1440160" cy="1511542"/>
          </a:xfrm>
          <a:prstGeom prst="chor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3968" y="5589240"/>
            <a:ext cx="0" cy="10081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7984" y="5589240"/>
            <a:ext cx="0" cy="100811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995936" y="61653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99992" y="61653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5877272"/>
            <a:ext cx="20185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Ground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5877272"/>
            <a:ext cx="1478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floor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560" y="4653136"/>
            <a:ext cx="93610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3573016"/>
            <a:ext cx="93610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2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2492896"/>
            <a:ext cx="93610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3 rd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412776"/>
            <a:ext cx="93610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4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th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332656"/>
            <a:ext cx="936104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th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95736" y="4797152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95736" y="364502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95736" y="2636912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148478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95736" y="40466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92080" y="4797152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92080" y="3717032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92080" y="256490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92080" y="148478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64088" y="404664"/>
            <a:ext cx="8640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с двумя вырезанными соседними углами 37"/>
          <p:cNvSpPr/>
          <p:nvPr/>
        </p:nvSpPr>
        <p:spPr>
          <a:xfrm>
            <a:off x="3923928" y="4725144"/>
            <a:ext cx="648072" cy="64807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с двумя вырезанными соседними углами 38"/>
          <p:cNvSpPr/>
          <p:nvPr/>
        </p:nvSpPr>
        <p:spPr>
          <a:xfrm>
            <a:off x="3995936" y="3645024"/>
            <a:ext cx="648072" cy="64807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вырезанными соседними углами 39"/>
          <p:cNvSpPr/>
          <p:nvPr/>
        </p:nvSpPr>
        <p:spPr>
          <a:xfrm>
            <a:off x="3995936" y="2492896"/>
            <a:ext cx="648072" cy="64807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>
          <a:xfrm>
            <a:off x="3995936" y="1484784"/>
            <a:ext cx="648072" cy="64807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вырезанными соседними углами 41"/>
          <p:cNvSpPr/>
          <p:nvPr/>
        </p:nvSpPr>
        <p:spPr>
          <a:xfrm>
            <a:off x="3995936" y="404664"/>
            <a:ext cx="648072" cy="648072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956376" y="4581128"/>
            <a:ext cx="72008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лако 43"/>
          <p:cNvSpPr/>
          <p:nvPr/>
        </p:nvSpPr>
        <p:spPr>
          <a:xfrm>
            <a:off x="7524328" y="3212976"/>
            <a:ext cx="1619672" cy="172819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ако 44"/>
          <p:cNvSpPr/>
          <p:nvPr/>
        </p:nvSpPr>
        <p:spPr>
          <a:xfrm>
            <a:off x="7164288" y="2708920"/>
            <a:ext cx="1467272" cy="10885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блако 45"/>
          <p:cNvSpPr/>
          <p:nvPr/>
        </p:nvSpPr>
        <p:spPr>
          <a:xfrm>
            <a:off x="6372200" y="3356992"/>
            <a:ext cx="1619672" cy="172819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7596336" y="3933056"/>
            <a:ext cx="1287760" cy="130452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блако 47"/>
          <p:cNvSpPr/>
          <p:nvPr/>
        </p:nvSpPr>
        <p:spPr>
          <a:xfrm>
            <a:off x="6228184" y="2708920"/>
            <a:ext cx="1467272" cy="123252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rimea-news.net/media/k2/items/cache/01dbf93e528666018c489f3ff33b53a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8808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ckleto.com/d/909631/d/thumb__Z39__view1.jpg"/>
          <p:cNvPicPr>
            <a:picLocks noChangeAspect="1" noChangeArrowheads="1"/>
          </p:cNvPicPr>
          <p:nvPr/>
        </p:nvPicPr>
        <p:blipFill>
          <a:blip r:embed="rId3" cstate="print"/>
          <a:srcRect l="11506" r="15625"/>
          <a:stretch>
            <a:fillRect/>
          </a:stretch>
        </p:blipFill>
        <p:spPr bwMode="auto">
          <a:xfrm>
            <a:off x="4499992" y="1628800"/>
            <a:ext cx="4644008" cy="3584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s://im3-tub-ru.yandex.net/i?id=f36cc04eefada9bbe5f6b3ffc63db099&amp;n=33&amp;h=190&amp;w=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40" y="3429000"/>
            <a:ext cx="4838252" cy="30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2492896"/>
            <a:ext cx="456830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Block </a:t>
            </a:r>
            <a:r>
              <a:rPr lang="en-US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of </a:t>
            </a:r>
            <a:r>
              <a:rPr lang="en-US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flat</a:t>
            </a:r>
            <a:r>
              <a:rPr lang="en-US" sz="4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9832" y="1412776"/>
            <a:ext cx="236314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house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01008"/>
            <a:ext cx="17685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flat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11488.vk.me/u830629/150615751/y_ca5fd3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9303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24944"/>
            <a:ext cx="7239000" cy="667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smtClean="0">
                <a:latin typeface="Comic Sans MS" pitchFamily="66" charset="0"/>
              </a:rPr>
              <a:t>A kitchen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ntemporist.com/wp-content/uploads/2010/04/dearkids_290410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88640"/>
            <a:ext cx="7239000" cy="1099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latin typeface="Comic Sans MS" pitchFamily="66" charset="0"/>
              </a:rPr>
              <a:t>a  room </a:t>
            </a:r>
            <a:endParaRPr lang="ru-RU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unlib.ru/cimg/2014/102107/5327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556792"/>
            <a:ext cx="4492352" cy="102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Comic Sans MS" pitchFamily="66" charset="0"/>
              </a:rPr>
              <a:t>A bedroom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roykadoma.org/wp-content/uploads/2015/03/%D0%B4%D0%B8%D0%B7%D0%B0%D0%B9%D0%BD-%D0%B3%D0%BE%D1%81%D1%82%D0%B8%D0%BD%D0%BE%D0%B9-%D1%81%D0%BF%D0%B0%D0%BB%D1%8C%D0%BD%D0%B8-%D0%B2-%D0%BA%D0%B2%D0%B0%D1%80%D1%82%D0%B8%D1%80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5733256"/>
            <a:ext cx="7239000" cy="95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Comic Sans MS" pitchFamily="66" charset="0"/>
              </a:rPr>
              <a:t>A living-room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dn-1.tuttopercasa.it/o/orig/come-arredare-la-zona-pranzo_e4d38adf9ac842084fdb770c21a481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92696"/>
            <a:ext cx="4752528" cy="117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</a:rPr>
              <a:t>A dining- room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kl.com.ua/img/portfolio/l/BT-0006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908720"/>
            <a:ext cx="5338936" cy="1027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smtClean="0">
                <a:latin typeface="Comic Sans MS" pitchFamily="66" charset="0"/>
              </a:rPr>
              <a:t>A bathroom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3dcenter.ru/gallery/data/media/5/m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301208"/>
            <a:ext cx="2736304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>
                <a:latin typeface="Comic Sans MS" pitchFamily="66" charset="0"/>
              </a:rPr>
              <a:t>A hall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51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At home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pk</dc:creator>
  <cp:lastModifiedBy>учитель админ</cp:lastModifiedBy>
  <cp:revision>7</cp:revision>
  <dcterms:created xsi:type="dcterms:W3CDTF">2015-12-14T18:43:53Z</dcterms:created>
  <dcterms:modified xsi:type="dcterms:W3CDTF">2015-12-17T10:07:01Z</dcterms:modified>
</cp:coreProperties>
</file>