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MEETING  NEW  </a:t>
            </a:r>
            <a:r>
              <a:rPr lang="en-US" dirty="0" smtClean="0"/>
              <a:t>FRIENDS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/>
              <a:t>Join  the  Explorers’  Club!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2" t="23090" r="7231" b="28807"/>
          <a:stretch/>
        </p:blipFill>
        <p:spPr bwMode="auto">
          <a:xfrm>
            <a:off x="1907704" y="1988840"/>
            <a:ext cx="518457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1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Autofit/>
          </a:bodyPr>
          <a:lstStyle/>
          <a:p>
            <a:r>
              <a:rPr lang="en-US" sz="3600" dirty="0"/>
              <a:t>Complete the dialogues.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—Hello</a:t>
            </a:r>
            <a:r>
              <a:rPr lang="en-US" dirty="0"/>
              <a:t>! Glad to see you! ... to our Explorers’ Club! I’m Kevin. </a:t>
            </a:r>
          </a:p>
          <a:p>
            <a:r>
              <a:rPr lang="en-US" dirty="0"/>
              <a:t>This is Wendy. What’s your name?</a:t>
            </a:r>
          </a:p>
          <a:p>
            <a:r>
              <a:rPr lang="en-US" dirty="0" smtClean="0"/>
              <a:t>—Hello</a:t>
            </a:r>
            <a:r>
              <a:rPr lang="en-US" dirty="0"/>
              <a:t>, Wendy! Hello, Kevin! I’m Ilya Ivanov.</a:t>
            </a:r>
          </a:p>
          <a:p>
            <a:r>
              <a:rPr lang="en-US" dirty="0" smtClean="0"/>
              <a:t>—.... </a:t>
            </a:r>
            <a:r>
              <a:rPr lang="en-US" dirty="0"/>
              <a:t>Ilya Ivanov, Ilya Ivanov. Are you from Russia or from </a:t>
            </a:r>
          </a:p>
          <a:p>
            <a:r>
              <a:rPr lang="en-US" dirty="0"/>
              <a:t>Bulgaria?</a:t>
            </a:r>
          </a:p>
          <a:p>
            <a:r>
              <a:rPr lang="en-US" dirty="0" smtClean="0"/>
              <a:t>—I’m </a:t>
            </a:r>
            <a:r>
              <a:rPr lang="en-US" dirty="0"/>
              <a:t>from Russia.</a:t>
            </a:r>
          </a:p>
          <a:p>
            <a:r>
              <a:rPr lang="en-US" dirty="0" smtClean="0"/>
              <a:t>—Here </a:t>
            </a:r>
            <a:r>
              <a:rPr lang="en-US" dirty="0"/>
              <a:t>is your badge. Just wait for a minute in the hall, please. </a:t>
            </a:r>
          </a:p>
          <a:p>
            <a:r>
              <a:rPr lang="en-US" dirty="0"/>
              <a:t>The meeting will start very soon.</a:t>
            </a:r>
          </a:p>
          <a:p>
            <a:r>
              <a:rPr lang="en-US" dirty="0" smtClean="0"/>
              <a:t>—...!</a:t>
            </a:r>
            <a:endParaRPr lang="en-US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—</a:t>
            </a:r>
            <a:r>
              <a:rPr lang="ru-RU" dirty="0" smtClean="0"/>
              <a:t> </a:t>
            </a:r>
            <a:r>
              <a:rPr lang="en-US" dirty="0" smtClean="0"/>
              <a:t>Hi</a:t>
            </a:r>
            <a:r>
              <a:rPr lang="en-US" dirty="0"/>
              <a:t>! I’m Melissa </a:t>
            </a:r>
            <a:r>
              <a:rPr lang="en-US" dirty="0" err="1"/>
              <a:t>Olby</a:t>
            </a:r>
            <a:r>
              <a:rPr lang="en-US" dirty="0"/>
              <a:t>. I’m from Canada. I live in Toronto. </a:t>
            </a:r>
          </a:p>
          <a:p>
            <a:r>
              <a:rPr lang="en-US" dirty="0"/>
              <a:t>Where ...?</a:t>
            </a:r>
          </a:p>
          <a:p>
            <a:r>
              <a:rPr lang="en-US" dirty="0" smtClean="0"/>
              <a:t>—</a:t>
            </a:r>
            <a:r>
              <a:rPr lang="ru-RU" dirty="0" smtClean="0"/>
              <a:t> </a:t>
            </a:r>
            <a:r>
              <a:rPr lang="en-US" dirty="0" smtClean="0"/>
              <a:t>Hi</a:t>
            </a:r>
            <a:r>
              <a:rPr lang="en-US" dirty="0"/>
              <a:t>, Melissa. Nice ... I’m Antonio. I’m from Italy. Have you </a:t>
            </a:r>
          </a:p>
          <a:p>
            <a:r>
              <a:rPr lang="en-US" dirty="0"/>
              <a:t>been to Britain before?</a:t>
            </a:r>
          </a:p>
          <a:p>
            <a:r>
              <a:rPr lang="en-US" dirty="0" smtClean="0"/>
              <a:t>—</a:t>
            </a:r>
            <a:r>
              <a:rPr lang="ru-RU" dirty="0" smtClean="0"/>
              <a:t> </a:t>
            </a:r>
            <a:r>
              <a:rPr lang="en-US" dirty="0" smtClean="0"/>
              <a:t>Never</a:t>
            </a:r>
            <a:r>
              <a:rPr lang="en-US" dirty="0"/>
              <a:t>. It’s my first visit to England. But you live in Europe. </a:t>
            </a:r>
          </a:p>
          <a:p>
            <a:r>
              <a:rPr lang="en-US" dirty="0"/>
              <a:t>I think you ... the UK before, haven’t you?</a:t>
            </a:r>
          </a:p>
          <a:p>
            <a:r>
              <a:rPr lang="en-US" dirty="0" smtClean="0"/>
              <a:t>—</a:t>
            </a:r>
            <a:r>
              <a:rPr lang="ru-RU" dirty="0" smtClean="0"/>
              <a:t> </a:t>
            </a:r>
            <a:r>
              <a:rPr lang="en-US" dirty="0" smtClean="0"/>
              <a:t>Yes</a:t>
            </a:r>
            <a:r>
              <a:rPr lang="en-US" dirty="0"/>
              <a:t>, I have. It was a couple of years ago. I got the invitation </a:t>
            </a:r>
          </a:p>
          <a:p>
            <a:r>
              <a:rPr lang="en-US" dirty="0"/>
              <a:t>and took part in the Explorers’ Club. ... go to our seats. </a:t>
            </a:r>
          </a:p>
          <a:p>
            <a:r>
              <a:rPr lang="en-US" dirty="0"/>
              <a:t>The meeting is starting.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0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—</a:t>
            </a:r>
            <a:r>
              <a:rPr lang="ru-RU" dirty="0" smtClean="0"/>
              <a:t> </a:t>
            </a:r>
            <a:r>
              <a:rPr lang="en-US" dirty="0" smtClean="0"/>
              <a:t>Morning</a:t>
            </a:r>
            <a:r>
              <a:rPr lang="en-US" dirty="0"/>
              <a:t>! ... funny teddy bear! I’m Don. What is your name?</a:t>
            </a:r>
          </a:p>
          <a:p>
            <a:r>
              <a:rPr lang="en-US" dirty="0" smtClean="0"/>
              <a:t>—</a:t>
            </a:r>
            <a:r>
              <a:rPr lang="ru-RU" dirty="0" smtClean="0"/>
              <a:t> </a:t>
            </a:r>
            <a:r>
              <a:rPr lang="en-US" dirty="0" smtClean="0"/>
              <a:t>Morning</a:t>
            </a:r>
            <a:r>
              <a:rPr lang="en-US" dirty="0"/>
              <a:t>! I’m Kiang. It’s not a teddy bear. It’s a panda. </a:t>
            </a:r>
          </a:p>
          <a:p>
            <a:r>
              <a:rPr lang="en-US" dirty="0"/>
              <a:t>I’ve brought it here because I’m going to speak about pandas </a:t>
            </a:r>
          </a:p>
          <a:p>
            <a:r>
              <a:rPr lang="en-US" dirty="0"/>
              <a:t>at the meeting. You see, pandas live only in my country.</a:t>
            </a:r>
          </a:p>
          <a:p>
            <a:r>
              <a:rPr lang="en-US" dirty="0" smtClean="0"/>
              <a:t>—</a:t>
            </a:r>
            <a:r>
              <a:rPr lang="ru-RU" dirty="0" smtClean="0"/>
              <a:t> </a:t>
            </a:r>
            <a:r>
              <a:rPr lang="en-US" dirty="0" smtClean="0"/>
              <a:t>Oh</a:t>
            </a:r>
            <a:r>
              <a:rPr lang="en-US" dirty="0"/>
              <a:t>, </a:t>
            </a:r>
            <a:r>
              <a:rPr lang="en-US" dirty="0" smtClean="0"/>
              <a:t>.... </a:t>
            </a:r>
            <a:r>
              <a:rPr lang="en-US" dirty="0"/>
              <a:t>You are from China, aren’t you?</a:t>
            </a:r>
          </a:p>
          <a:p>
            <a:r>
              <a:rPr lang="en-US" dirty="0" smtClean="0"/>
              <a:t>—Yes</a:t>
            </a:r>
            <a:r>
              <a:rPr lang="en-US" dirty="0"/>
              <a:t>! ... and go into the hall.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Let’s hurry </a:t>
            </a:r>
            <a:r>
              <a:rPr lang="en-US" dirty="0" smtClean="0"/>
              <a:t>up</a:t>
            </a:r>
          </a:p>
          <a:p>
            <a:r>
              <a:rPr lang="en-US" dirty="0" smtClean="0"/>
              <a:t>What a</a:t>
            </a:r>
          </a:p>
          <a:p>
            <a:r>
              <a:rPr lang="en-US" dirty="0" smtClean="0"/>
              <a:t>I </a:t>
            </a:r>
            <a:r>
              <a:rPr lang="en-US" dirty="0"/>
              <a:t>see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01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" t="67536" r="7922" b="2112"/>
          <a:stretch/>
        </p:blipFill>
        <p:spPr bwMode="auto">
          <a:xfrm>
            <a:off x="899592" y="1700808"/>
            <a:ext cx="7416824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07504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THE</a:t>
            </a:r>
            <a:r>
              <a:rPr lang="ru-RU" sz="2400" dirty="0" smtClean="0"/>
              <a:t>  </a:t>
            </a:r>
            <a:r>
              <a:rPr lang="en-US" sz="2400" dirty="0" smtClean="0"/>
              <a:t>PRESENT </a:t>
            </a:r>
            <a:r>
              <a:rPr lang="en-US" sz="2400" dirty="0"/>
              <a:t>SIMPLE AND </a:t>
            </a:r>
            <a:r>
              <a:rPr lang="en-US" sz="2400" dirty="0" smtClean="0"/>
              <a:t>THE</a:t>
            </a:r>
            <a:r>
              <a:rPr lang="ru-RU" sz="2400" dirty="0" smtClean="0"/>
              <a:t> </a:t>
            </a:r>
            <a:r>
              <a:rPr lang="en-US" sz="2400" dirty="0" smtClean="0"/>
              <a:t>PRESENT </a:t>
            </a:r>
            <a:r>
              <a:rPr lang="en-US" sz="2400" dirty="0"/>
              <a:t>CONTINUOUS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632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Complete </a:t>
            </a:r>
            <a:r>
              <a:rPr lang="en-US" sz="2800" dirty="0"/>
              <a:t>Ilya’s e-mail. Put the verbs in brackets into the present simple  or present </a:t>
            </a:r>
            <a:r>
              <a:rPr lang="en-US" sz="2800" dirty="0" smtClean="0"/>
              <a:t>continuou</a:t>
            </a:r>
            <a:r>
              <a:rPr lang="en-US" sz="2800" dirty="0"/>
              <a:t>s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10705" r="11674" b="47299"/>
          <a:stretch/>
        </p:blipFill>
        <p:spPr bwMode="auto">
          <a:xfrm>
            <a:off x="899592" y="1628800"/>
            <a:ext cx="770485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</TotalTime>
  <Words>304</Words>
  <Application>Microsoft Office PowerPoint</Application>
  <PresentationFormat>Экран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Исполнительная</vt:lpstr>
      <vt:lpstr>MEETING  NEW  FRIENDS Join  the  Explorers’  Club!</vt:lpstr>
      <vt:lpstr>Complete the dialogues. </vt:lpstr>
      <vt:lpstr>Презентация PowerPoint</vt:lpstr>
      <vt:lpstr>THE  PRESENT SIMPLE AND THE PRESENT CONTINUOUS</vt:lpstr>
      <vt:lpstr>Complete Ilya’s e-mail. Put the verbs in brackets into the present simple  or present continuous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 NEW  FRIENDS Join  the  Explorers’  Club!</dc:title>
  <dc:creator>ДНС</dc:creator>
  <cp:lastModifiedBy>ДНС</cp:lastModifiedBy>
  <cp:revision>4</cp:revision>
  <dcterms:created xsi:type="dcterms:W3CDTF">2020-08-29T14:46:34Z</dcterms:created>
  <dcterms:modified xsi:type="dcterms:W3CDTF">2020-08-29T15:32:18Z</dcterms:modified>
</cp:coreProperties>
</file>