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3" r:id="rId4"/>
    <p:sldId id="262" r:id="rId5"/>
    <p:sldId id="264" r:id="rId6"/>
    <p:sldId id="268" r:id="rId7"/>
    <p:sldId id="267" r:id="rId8"/>
    <p:sldId id="266" r:id="rId9"/>
    <p:sldId id="265" r:id="rId10"/>
    <p:sldId id="270" r:id="rId11"/>
    <p:sldId id="269" r:id="rId12"/>
    <p:sldId id="261" r:id="rId13"/>
    <p:sldId id="272" r:id="rId14"/>
    <p:sldId id="271" r:id="rId15"/>
    <p:sldId id="275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E3F1-A667-4181-8D39-0B097FAA168E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1EC24-F6BE-4B49-A70E-087D9EAB0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31</a:t>
            </a:r>
            <a:r>
              <a:rPr lang="en-US" baseline="30000" dirty="0" smtClean="0"/>
              <a:t>st</a:t>
            </a:r>
            <a:r>
              <a:rPr lang="en-US" baseline="0" dirty="0" smtClean="0"/>
              <a:t> of January.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EC24-F6BE-4B49-A70E-087D9EAB039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94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weather?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EC24-F6BE-4B49-A70E-087D9EAB039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4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weather?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EC24-F6BE-4B49-A70E-087D9EAB039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4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SEASONS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EC24-F6BE-4B49-A70E-087D9EAB039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04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Dialogues.</a:t>
            </a:r>
            <a:r>
              <a:rPr lang="en-US" baseline="0" dirty="0" smtClean="0"/>
              <a:t> Work in pairs.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EC24-F6BE-4B49-A70E-087D9EAB039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80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Dialogues.</a:t>
            </a:r>
            <a:r>
              <a:rPr lang="en-US" baseline="0" dirty="0" smtClean="0"/>
              <a:t> Work in pairs.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EC24-F6BE-4B49-A70E-087D9EAB039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80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Crossword, to learn by heart new words.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EC24-F6BE-4B49-A70E-087D9EAB039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3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weather?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EC24-F6BE-4B49-A70E-087D9EAB039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7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words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EC24-F6BE-4B49-A70E-087D9EAB039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9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weather?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EC24-F6BE-4B49-A70E-087D9EAB039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43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weather?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EC24-F6BE-4B49-A70E-087D9EAB039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43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weather?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EC24-F6BE-4B49-A70E-087D9EAB039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43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weather?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EC24-F6BE-4B49-A70E-087D9EAB039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43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weather?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EC24-F6BE-4B49-A70E-087D9EAB039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43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weather?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EC24-F6BE-4B49-A70E-087D9EAB039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4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-25361"/>
            <a:ext cx="9143288" cy="68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412776"/>
            <a:ext cx="7858241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US" sz="4800" b="1" baseline="300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st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of 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February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sz="4800" b="1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How is the weather in…? 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-25361"/>
            <a:ext cx="9143288" cy="68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05189"/>
            <a:ext cx="5522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What’s the weather?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921">
            <a:off x="1046499" y="1340768"/>
            <a:ext cx="7051713" cy="5188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-25361"/>
            <a:ext cx="9143288" cy="68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05189"/>
            <a:ext cx="5522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What’s the weather?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771">
            <a:off x="1525322" y="1819260"/>
            <a:ext cx="6456039" cy="4520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-25361"/>
            <a:ext cx="9143288" cy="68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851996">
            <a:off x="773930" y="2392169"/>
            <a:ext cx="6639259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SEASONS</a:t>
            </a:r>
            <a:endParaRPr lang="ru-RU" sz="8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7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-25362"/>
            <a:ext cx="9143288" cy="68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479" y="476672"/>
            <a:ext cx="8064896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Answer the questions.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sz="3600" b="1" dirty="0">
                <a:solidFill>
                  <a:srgbClr val="FF0000"/>
                </a:solidFill>
              </a:rPr>
              <a:t>Ответьте на вопросы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r>
              <a:rPr lang="en-US" sz="3600" dirty="0"/>
              <a:t> </a:t>
            </a:r>
            <a:endParaRPr lang="ru-RU" sz="3600" dirty="0"/>
          </a:p>
          <a:p>
            <a:r>
              <a:rPr lang="en-US" sz="3600" b="1" dirty="0"/>
              <a:t>1. What is the weather like in Kazakhstan?</a:t>
            </a:r>
            <a:endParaRPr lang="ru-RU" sz="3600" b="1" dirty="0"/>
          </a:p>
          <a:p>
            <a:r>
              <a:rPr lang="en-US" sz="3600" b="1" dirty="0"/>
              <a:t>2. What is the weather like in London in summer?</a:t>
            </a:r>
            <a:endParaRPr lang="ru-RU" sz="3600" b="1" dirty="0"/>
          </a:p>
          <a:p>
            <a:r>
              <a:rPr lang="en-US" sz="3600" b="1" dirty="0"/>
              <a:t>3. How is the weather in Astana today?</a:t>
            </a:r>
            <a:endParaRPr lang="ru-RU" sz="3600" b="1" dirty="0"/>
          </a:p>
          <a:p>
            <a:r>
              <a:rPr lang="en-US" sz="3600" b="1" dirty="0"/>
              <a:t>5. What kind of weather do you like?</a:t>
            </a:r>
            <a:endParaRPr lang="ru-RU" sz="3600" b="1" dirty="0"/>
          </a:p>
          <a:p>
            <a:r>
              <a:rPr lang="en-US" sz="3600" b="1" dirty="0"/>
              <a:t>6. Do you like snowy weather? Why?</a:t>
            </a:r>
            <a:endParaRPr lang="ru-RU" sz="3600" b="1" dirty="0"/>
          </a:p>
          <a:p>
            <a:r>
              <a:rPr lang="en-US" sz="3600" b="1" dirty="0"/>
              <a:t>7. What weather do you like in spring?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9801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288" cy="68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Настя\Pictures\bigstock-Women-and-man-speaking-English-83597204_wz1rf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4389437" cy="3001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2524" y="4005064"/>
            <a:ext cx="73289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Dialogues. Work in pairs.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53075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33327"/>
            <a:ext cx="9143288" cy="68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47319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b="1" dirty="0" smtClean="0"/>
              <a:t>Work </a:t>
            </a:r>
            <a:r>
              <a:rPr lang="en-US" sz="5400" b="1" dirty="0"/>
              <a:t>in </a:t>
            </a:r>
            <a:r>
              <a:rPr lang="en-US" sz="5400" b="1" dirty="0" smtClean="0"/>
              <a:t>groups.</a:t>
            </a:r>
            <a:endParaRPr lang="ru-RU" sz="54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31" y="1052736"/>
            <a:ext cx="4980881" cy="358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3448931"/>
            <a:ext cx="4584836" cy="331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 descr="C:\Users\Настя\Pictures\group-wo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0" y="1340768"/>
            <a:ext cx="1753578" cy="17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Настя\Pictures\group-wo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1753578" cy="17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858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Reflection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&amp;Kcy;&amp;acy;&amp;rcy;&amp;tcy;&amp;icy;&amp;ncy;&amp;kcy;&amp;icy; &amp;pcy;&amp;ocy; &amp;zcy;&amp;acy;&amp;pcy;&amp;rcy;&amp;ocy;&amp;scy;&amp;ucy; &amp;rcy;&amp;iecy;&amp;fcy;&amp;lcy;&amp;iecy;&amp;kcy;&amp;scy;&amp;icy;&amp;yacy; &amp;dcy;&amp;iecy;&amp;rcy;&amp;iecy;&amp;vcy;&amp;ocy; &amp;dcy;&amp;ocy;&amp;scy;&amp;tcy;&amp;icy;&amp;zhcy;&amp;iecy;&amp;ncy;&amp;i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9238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9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5482952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Homework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68760"/>
            <a:ext cx="7531229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Comic Sans MS" panose="030F0702030302020204" pitchFamily="66" charset="0"/>
              </a:rPr>
              <a:t>Crossword, </a:t>
            </a:r>
            <a:endParaRPr lang="en-US" sz="72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to </a:t>
            </a:r>
            <a:r>
              <a:rPr lang="en-US" sz="7200" dirty="0">
                <a:latin typeface="Comic Sans MS" panose="030F0702030302020204" pitchFamily="66" charset="0"/>
              </a:rPr>
              <a:t>learn by </a:t>
            </a:r>
            <a:endParaRPr lang="en-US" sz="72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heart </a:t>
            </a:r>
            <a:r>
              <a:rPr lang="en-US" sz="7200" dirty="0">
                <a:latin typeface="Comic Sans MS" panose="030F0702030302020204" pitchFamily="66" charset="0"/>
              </a:rPr>
              <a:t>new words.</a:t>
            </a:r>
            <a:endParaRPr lang="ru-RU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6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-25361"/>
            <a:ext cx="9143288" cy="68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сош 15 2016-2017\поурочка 2 класс\31 01 17\dccadb57e5002d1b9549df3e5e199c2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81"/>
          <a:stretch/>
        </p:blipFill>
        <p:spPr bwMode="auto">
          <a:xfrm>
            <a:off x="1110858" y="1556792"/>
            <a:ext cx="5040560" cy="473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4851" y="476672"/>
            <a:ext cx="5522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/>
              <a:t>What’s the weather?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3170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-25362"/>
            <a:ext cx="9143288" cy="68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175"/>
            <a:ext cx="234070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New words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9531" y="415496"/>
            <a:ext cx="5400600" cy="60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sunny</a:t>
            </a:r>
            <a:r>
              <a:rPr lang="en-US" sz="3200" dirty="0">
                <a:latin typeface="Comic Sans MS" panose="030F0702030302020204" pitchFamily="66" charset="0"/>
              </a:rPr>
              <a:t> [ˈ</a:t>
            </a:r>
            <a:r>
              <a:rPr lang="en-US" sz="3200" dirty="0" err="1">
                <a:latin typeface="Comic Sans MS" panose="030F0702030302020204" pitchFamily="66" charset="0"/>
              </a:rPr>
              <a:t>sʌnɪ</a:t>
            </a:r>
            <a:r>
              <a:rPr lang="en-US" sz="3200" dirty="0">
                <a:latin typeface="Comic Sans MS" panose="030F0702030302020204" pitchFamily="66" charset="0"/>
              </a:rPr>
              <a:t>]-</a:t>
            </a:r>
            <a:r>
              <a:rPr lang="ru-RU" sz="3200" dirty="0">
                <a:latin typeface="Comic Sans MS" panose="030F0702030302020204" pitchFamily="66" charset="0"/>
              </a:rPr>
              <a:t>солнечный</a:t>
            </a:r>
          </a:p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cloudy</a:t>
            </a:r>
            <a:r>
              <a:rPr lang="en-US" sz="3200" dirty="0">
                <a:latin typeface="Comic Sans MS" panose="030F0702030302020204" pitchFamily="66" charset="0"/>
              </a:rPr>
              <a:t> [ˈ</a:t>
            </a:r>
            <a:r>
              <a:rPr lang="en-US" sz="3200" dirty="0" err="1">
                <a:latin typeface="Comic Sans MS" panose="030F0702030302020204" pitchFamily="66" charset="0"/>
              </a:rPr>
              <a:t>klaʊdɪ</a:t>
            </a:r>
            <a:r>
              <a:rPr lang="en-US" sz="3200" dirty="0">
                <a:latin typeface="Comic Sans MS" panose="030F0702030302020204" pitchFamily="66" charset="0"/>
              </a:rPr>
              <a:t>]-</a:t>
            </a:r>
            <a:r>
              <a:rPr lang="ru-RU" sz="3200" dirty="0">
                <a:latin typeface="Comic Sans MS" panose="030F0702030302020204" pitchFamily="66" charset="0"/>
              </a:rPr>
              <a:t>облачный</a:t>
            </a:r>
          </a:p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windy</a:t>
            </a:r>
            <a:r>
              <a:rPr lang="en-US" sz="3200" dirty="0">
                <a:latin typeface="Comic Sans MS" panose="030F0702030302020204" pitchFamily="66" charset="0"/>
              </a:rPr>
              <a:t> [ˈ</a:t>
            </a:r>
            <a:r>
              <a:rPr lang="en-US" sz="3200" dirty="0" err="1">
                <a:latin typeface="Comic Sans MS" panose="030F0702030302020204" pitchFamily="66" charset="0"/>
              </a:rPr>
              <a:t>wɪndɪ</a:t>
            </a:r>
            <a:r>
              <a:rPr lang="en-US" sz="3200" dirty="0">
                <a:latin typeface="Comic Sans MS" panose="030F0702030302020204" pitchFamily="66" charset="0"/>
              </a:rPr>
              <a:t>]-</a:t>
            </a:r>
            <a:r>
              <a:rPr lang="ru-RU" sz="3200" dirty="0">
                <a:latin typeface="Comic Sans MS" panose="030F0702030302020204" pitchFamily="66" charset="0"/>
              </a:rPr>
              <a:t>ветреный</a:t>
            </a:r>
          </a:p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foggy</a:t>
            </a:r>
            <a:r>
              <a:rPr lang="en-US" sz="3200" dirty="0">
                <a:latin typeface="Comic Sans MS" panose="030F0702030302020204" pitchFamily="66" charset="0"/>
              </a:rPr>
              <a:t>  [ˈ</a:t>
            </a:r>
            <a:r>
              <a:rPr lang="en-US" sz="3200" dirty="0" err="1">
                <a:latin typeface="Comic Sans MS" panose="030F0702030302020204" pitchFamily="66" charset="0"/>
              </a:rPr>
              <a:t>fɔgɪ</a:t>
            </a:r>
            <a:r>
              <a:rPr lang="en-US" sz="3200" dirty="0">
                <a:latin typeface="Comic Sans MS" panose="030F0702030302020204" pitchFamily="66" charset="0"/>
              </a:rPr>
              <a:t>]-</a:t>
            </a:r>
            <a:r>
              <a:rPr lang="ru-RU" sz="3200" dirty="0">
                <a:latin typeface="Comic Sans MS" panose="030F0702030302020204" pitchFamily="66" charset="0"/>
              </a:rPr>
              <a:t>туманный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rainy</a:t>
            </a:r>
            <a:r>
              <a:rPr lang="en-US" sz="3200" dirty="0">
                <a:latin typeface="Comic Sans MS" panose="030F0702030302020204" pitchFamily="66" charset="0"/>
              </a:rPr>
              <a:t>  [ˈ</a:t>
            </a:r>
            <a:r>
              <a:rPr lang="en-US" sz="3200" dirty="0" err="1">
                <a:latin typeface="Comic Sans MS" panose="030F0702030302020204" pitchFamily="66" charset="0"/>
              </a:rPr>
              <a:t>reɪnɪ</a:t>
            </a:r>
            <a:r>
              <a:rPr lang="en-US" sz="3200" dirty="0">
                <a:latin typeface="Comic Sans MS" panose="030F0702030302020204" pitchFamily="66" charset="0"/>
              </a:rPr>
              <a:t>]-</a:t>
            </a:r>
            <a:r>
              <a:rPr lang="ru-RU" sz="3200" dirty="0" err="1">
                <a:latin typeface="Comic Sans MS" panose="030F0702030302020204" pitchFamily="66" charset="0"/>
              </a:rPr>
              <a:t>длждливый</a:t>
            </a:r>
            <a:endParaRPr lang="ru-RU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snowy</a:t>
            </a:r>
            <a:r>
              <a:rPr lang="en-US" sz="3200" dirty="0">
                <a:latin typeface="Comic Sans MS" panose="030F0702030302020204" pitchFamily="66" charset="0"/>
              </a:rPr>
              <a:t>  [ˈ</a:t>
            </a:r>
            <a:r>
              <a:rPr lang="en-US" sz="3200" dirty="0" err="1">
                <a:latin typeface="Comic Sans MS" panose="030F0702030302020204" pitchFamily="66" charset="0"/>
              </a:rPr>
              <a:t>snəʊɪ</a:t>
            </a:r>
            <a:r>
              <a:rPr lang="en-US" sz="3200" dirty="0">
                <a:latin typeface="Comic Sans MS" panose="030F0702030302020204" pitchFamily="66" charset="0"/>
              </a:rPr>
              <a:t>]-</a:t>
            </a:r>
            <a:r>
              <a:rPr lang="ru-RU" sz="3200" dirty="0">
                <a:latin typeface="Comic Sans MS" panose="030F0702030302020204" pitchFamily="66" charset="0"/>
              </a:rPr>
              <a:t>снежный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stormy</a:t>
            </a:r>
            <a:r>
              <a:rPr lang="en-US" sz="3200" dirty="0" smtClean="0">
                <a:latin typeface="Comic Sans MS" panose="030F0702030302020204" pitchFamily="66" charset="0"/>
              </a:rPr>
              <a:t>  </a:t>
            </a:r>
            <a:r>
              <a:rPr lang="en-US" sz="3200" dirty="0">
                <a:latin typeface="Comic Sans MS" panose="030F0702030302020204" pitchFamily="66" charset="0"/>
              </a:rPr>
              <a:t>[ˈ</a:t>
            </a:r>
            <a:r>
              <a:rPr lang="en-US" sz="3200" dirty="0" err="1">
                <a:latin typeface="Comic Sans MS" panose="030F0702030302020204" pitchFamily="66" charset="0"/>
              </a:rPr>
              <a:t>stɔːmɪ</a:t>
            </a:r>
            <a:r>
              <a:rPr lang="en-US" sz="3200" dirty="0">
                <a:latin typeface="Comic Sans MS" panose="030F0702030302020204" pitchFamily="66" charset="0"/>
              </a:rPr>
              <a:t>]-</a:t>
            </a:r>
            <a:r>
              <a:rPr lang="ru-RU" sz="3200" dirty="0">
                <a:latin typeface="Comic Sans MS" panose="030F0702030302020204" pitchFamily="66" charset="0"/>
              </a:rPr>
              <a:t>грозовой</a:t>
            </a:r>
          </a:p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degree </a:t>
            </a:r>
            <a:r>
              <a:rPr lang="en-US" sz="3200" dirty="0" smtClean="0">
                <a:latin typeface="Comic Sans MS" panose="030F0702030302020204" pitchFamily="66" charset="0"/>
              </a:rPr>
              <a:t>  </a:t>
            </a:r>
            <a:r>
              <a:rPr lang="en-US" sz="3200" dirty="0">
                <a:latin typeface="Comic Sans MS" panose="030F0702030302020204" pitchFamily="66" charset="0"/>
              </a:rPr>
              <a:t>[</a:t>
            </a:r>
            <a:r>
              <a:rPr lang="en-US" sz="3200" dirty="0" err="1">
                <a:latin typeface="Comic Sans MS" panose="030F0702030302020204" pitchFamily="66" charset="0"/>
              </a:rPr>
              <a:t>dɪˈgri</a:t>
            </a:r>
            <a:r>
              <a:rPr lang="en-US" sz="3200" dirty="0">
                <a:latin typeface="Comic Sans MS" panose="030F0702030302020204" pitchFamily="66" charset="0"/>
              </a:rPr>
              <a:t>ː]-</a:t>
            </a:r>
            <a:r>
              <a:rPr lang="ru-RU" sz="3200" dirty="0">
                <a:latin typeface="Comic Sans MS" panose="030F0702030302020204" pitchFamily="66" charset="0"/>
              </a:rPr>
              <a:t>градус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 </a:t>
            </a:r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spring</a:t>
            </a:r>
            <a:r>
              <a:rPr lang="en-US" sz="3200" dirty="0" smtClean="0">
                <a:latin typeface="Comic Sans MS" panose="030F0702030302020204" pitchFamily="66" charset="0"/>
              </a:rPr>
              <a:t>   </a:t>
            </a:r>
            <a:r>
              <a:rPr lang="en-US" sz="3200" dirty="0">
                <a:latin typeface="Comic Sans MS" panose="030F0702030302020204" pitchFamily="66" charset="0"/>
              </a:rPr>
              <a:t>[</a:t>
            </a:r>
            <a:r>
              <a:rPr lang="en-US" sz="3200" dirty="0" err="1">
                <a:latin typeface="Comic Sans MS" panose="030F0702030302020204" pitchFamily="66" charset="0"/>
              </a:rPr>
              <a:t>sprɪŋ</a:t>
            </a:r>
            <a:r>
              <a:rPr lang="en-US" sz="3200" dirty="0">
                <a:latin typeface="Comic Sans MS" panose="030F0702030302020204" pitchFamily="66" charset="0"/>
              </a:rPr>
              <a:t>]-</a:t>
            </a:r>
            <a:r>
              <a:rPr lang="ru-RU" sz="3200" dirty="0">
                <a:latin typeface="Comic Sans MS" panose="030F0702030302020204" pitchFamily="66" charset="0"/>
              </a:rPr>
              <a:t>весна</a:t>
            </a:r>
          </a:p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autumn</a:t>
            </a:r>
            <a:r>
              <a:rPr lang="en-US" sz="3200" dirty="0">
                <a:latin typeface="Comic Sans MS" panose="030F0702030302020204" pitchFamily="66" charset="0"/>
              </a:rPr>
              <a:t>   [ˈ</a:t>
            </a:r>
            <a:r>
              <a:rPr lang="en-US" sz="3200" dirty="0" err="1">
                <a:latin typeface="Comic Sans MS" panose="030F0702030302020204" pitchFamily="66" charset="0"/>
              </a:rPr>
              <a:t>ɔːtəm</a:t>
            </a:r>
            <a:r>
              <a:rPr lang="en-US" sz="3200" dirty="0">
                <a:latin typeface="Comic Sans MS" panose="030F0702030302020204" pitchFamily="66" charset="0"/>
              </a:rPr>
              <a:t>]-</a:t>
            </a:r>
            <a:r>
              <a:rPr lang="ru-RU" sz="3200" dirty="0">
                <a:latin typeface="Comic Sans MS" panose="030F0702030302020204" pitchFamily="66" charset="0"/>
              </a:rPr>
              <a:t>осень</a:t>
            </a:r>
          </a:p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winter</a:t>
            </a:r>
            <a:r>
              <a:rPr lang="en-US" sz="3200" dirty="0">
                <a:latin typeface="Comic Sans MS" panose="030F0702030302020204" pitchFamily="66" charset="0"/>
              </a:rPr>
              <a:t> [ˈ</a:t>
            </a:r>
            <a:r>
              <a:rPr lang="en-US" sz="3200" dirty="0" err="1">
                <a:latin typeface="Comic Sans MS" panose="030F0702030302020204" pitchFamily="66" charset="0"/>
              </a:rPr>
              <a:t>wɪntə</a:t>
            </a:r>
            <a:r>
              <a:rPr lang="en-US" sz="3200" dirty="0">
                <a:latin typeface="Comic Sans MS" panose="030F0702030302020204" pitchFamily="66" charset="0"/>
              </a:rPr>
              <a:t>]-</a:t>
            </a:r>
            <a:r>
              <a:rPr lang="ru-RU" sz="3200" dirty="0">
                <a:latin typeface="Comic Sans MS" panose="030F0702030302020204" pitchFamily="66" charset="0"/>
              </a:rPr>
              <a:t>зима</a:t>
            </a:r>
          </a:p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summer</a:t>
            </a:r>
            <a:r>
              <a:rPr lang="en-US" sz="3200" dirty="0">
                <a:latin typeface="Comic Sans MS" panose="030F0702030302020204" pitchFamily="66" charset="0"/>
              </a:rPr>
              <a:t>  [ˈ</a:t>
            </a:r>
            <a:r>
              <a:rPr lang="en-US" sz="3200" dirty="0" err="1">
                <a:latin typeface="Comic Sans MS" panose="030F0702030302020204" pitchFamily="66" charset="0"/>
              </a:rPr>
              <a:t>sʌmə</a:t>
            </a:r>
            <a:r>
              <a:rPr lang="en-US" sz="3200" dirty="0">
                <a:latin typeface="Comic Sans MS" panose="030F0702030302020204" pitchFamily="66" charset="0"/>
              </a:rPr>
              <a:t>]-</a:t>
            </a:r>
            <a:r>
              <a:rPr lang="ru-RU" sz="3200" dirty="0">
                <a:latin typeface="Comic Sans MS" panose="030F0702030302020204" pitchFamily="66" charset="0"/>
              </a:rPr>
              <a:t>лето</a:t>
            </a:r>
          </a:p>
        </p:txBody>
      </p:sp>
    </p:spTree>
    <p:extLst>
      <p:ext uri="{BB962C8B-B14F-4D97-AF65-F5344CB8AC3E}">
        <p14:creationId xmlns:p14="http://schemas.microsoft.com/office/powerpoint/2010/main" val="29853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-25361"/>
            <a:ext cx="9143288" cy="68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857">
            <a:off x="753986" y="1628800"/>
            <a:ext cx="7636740" cy="4449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05189"/>
            <a:ext cx="5522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What’s the weather?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-25361"/>
            <a:ext cx="9143288" cy="68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05189"/>
            <a:ext cx="5522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What’s the weather?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761">
            <a:off x="1763688" y="1423063"/>
            <a:ext cx="6840760" cy="4886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-25361"/>
            <a:ext cx="9143288" cy="68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05189"/>
            <a:ext cx="5522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What’s the weather?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2115">
            <a:off x="1139781" y="1772816"/>
            <a:ext cx="6865150" cy="4238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0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-25361"/>
            <a:ext cx="9143288" cy="68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05189"/>
            <a:ext cx="5522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What’s the weather?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767">
            <a:off x="984164" y="1540082"/>
            <a:ext cx="7920878" cy="4752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-25361"/>
            <a:ext cx="9143288" cy="68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05189"/>
            <a:ext cx="5522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What’s the weather?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1482">
            <a:off x="467544" y="1700808"/>
            <a:ext cx="6624736" cy="4563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-25361"/>
            <a:ext cx="9143288" cy="68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05189"/>
            <a:ext cx="5522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What’s the weather?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272">
            <a:off x="755576" y="1522196"/>
            <a:ext cx="7701835" cy="4499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211</Words>
  <Application>Microsoft Office PowerPoint</Application>
  <PresentationFormat>Экран (4:3)</PresentationFormat>
  <Paragraphs>70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Reflection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6</cp:revision>
  <dcterms:created xsi:type="dcterms:W3CDTF">2017-01-30T16:51:27Z</dcterms:created>
  <dcterms:modified xsi:type="dcterms:W3CDTF">2017-02-01T16:45:07Z</dcterms:modified>
</cp:coreProperties>
</file>